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9" r:id="rId4"/>
    <p:sldId id="265" r:id="rId5"/>
    <p:sldId id="258" r:id="rId6"/>
    <p:sldId id="268" r:id="rId7"/>
    <p:sldId id="260" r:id="rId8"/>
    <p:sldId id="269" r:id="rId9"/>
    <p:sldId id="262" r:id="rId10"/>
    <p:sldId id="263" r:id="rId11"/>
    <p:sldId id="270" r:id="rId12"/>
    <p:sldId id="264" r:id="rId13"/>
    <p:sldId id="261" r:id="rId14"/>
    <p:sldId id="266" r:id="rId15"/>
    <p:sldId id="267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CC7AFDC2-27A1-4214-A499-87033D622B06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31CBF3C9-7062-42AC-8ECF-7C1DB29A2F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0794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AFDC2-27A1-4214-A499-87033D622B06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BF3C9-7062-42AC-8ECF-7C1DB29A2F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3714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AFDC2-27A1-4214-A499-87033D622B06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BF3C9-7062-42AC-8ECF-7C1DB29A2F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66339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AFDC2-27A1-4214-A499-87033D622B06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BF3C9-7062-42AC-8ECF-7C1DB29A2FE7}" type="slidenum">
              <a:rPr lang="ru-RU" smtClean="0"/>
              <a:t>‹#›</a:t>
            </a:fld>
            <a:endParaRPr lang="ru-RU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112977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AFDC2-27A1-4214-A499-87033D622B06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BF3C9-7062-42AC-8ECF-7C1DB29A2F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53981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AFDC2-27A1-4214-A499-87033D622B06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BF3C9-7062-42AC-8ECF-7C1DB29A2F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81191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AFDC2-27A1-4214-A499-87033D622B06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BF3C9-7062-42AC-8ECF-7C1DB29A2F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26959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AFDC2-27A1-4214-A499-87033D622B06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BF3C9-7062-42AC-8ECF-7C1DB29A2F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32012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AFDC2-27A1-4214-A499-87033D622B06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BF3C9-7062-42AC-8ECF-7C1DB29A2F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54292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AFDC2-27A1-4214-A499-87033D622B06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BF3C9-7062-42AC-8ECF-7C1DB29A2F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2359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AFDC2-27A1-4214-A499-87033D622B06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BF3C9-7062-42AC-8ECF-7C1DB29A2F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7157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AFDC2-27A1-4214-A499-87033D622B06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BF3C9-7062-42AC-8ECF-7C1DB29A2F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69303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AFDC2-27A1-4214-A499-87033D622B06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BF3C9-7062-42AC-8ECF-7C1DB29A2F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1709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AFDC2-27A1-4214-A499-87033D622B06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BF3C9-7062-42AC-8ECF-7C1DB29A2F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57982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AFDC2-27A1-4214-A499-87033D622B06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BF3C9-7062-42AC-8ECF-7C1DB29A2F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2387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AFDC2-27A1-4214-A499-87033D622B06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BF3C9-7062-42AC-8ECF-7C1DB29A2F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4620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AFDC2-27A1-4214-A499-87033D622B06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BF3C9-7062-42AC-8ECF-7C1DB29A2F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4782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7AFDC2-27A1-4214-A499-87033D622B06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CBF3C9-7062-42AC-8ECF-7C1DB29A2F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725255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8C77F2-AF4F-4AF4-B992-31D8568179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9273" y="618518"/>
            <a:ext cx="4128137" cy="1478570"/>
          </a:xfrm>
        </p:spPr>
        <p:txBody>
          <a:bodyPr>
            <a:normAutofit fontScale="90000"/>
          </a:bodyPr>
          <a:lstStyle/>
          <a:p>
            <a:pPr algn="r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сделать ребенка умным и рассудительным, сделайте его крепким и здоровым» </a:t>
            </a:r>
            <a:r>
              <a:rPr lang="ru-RU" sz="1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Ж.Руссо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7439FD1-BB40-4790-8455-78E916657E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986" y="1743959"/>
            <a:ext cx="10208426" cy="4047242"/>
          </a:xfrm>
        </p:spPr>
        <p:txBody>
          <a:bodyPr>
            <a:normAutofit fontScale="77500" lnSpcReduction="20000"/>
          </a:bodyPr>
          <a:lstStyle/>
          <a:p>
            <a:pPr marL="0" indent="0" algn="r">
              <a:buNone/>
            </a:pPr>
            <a:endParaRPr lang="ru-RU" sz="32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ru-RU" sz="33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презентации:</a:t>
            </a:r>
          </a:p>
          <a:p>
            <a:pPr marL="0" indent="0" algn="ctr">
              <a:buNone/>
            </a:pPr>
            <a:r>
              <a:rPr lang="ru-RU" sz="33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«Организация прогулки в младшей группе, как одного из важных факторов физкультурно-оздоровительных технологий»</a:t>
            </a:r>
          </a:p>
          <a:p>
            <a:pPr marL="0" indent="0" algn="r">
              <a:buNone/>
            </a:pP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Хаба Светлана Кирилловна</a:t>
            </a:r>
          </a:p>
          <a:p>
            <a:pPr marL="0" indent="0" algn="r">
              <a:buNone/>
            </a:pPr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МДОУ «Детский сад «Улыбка»</a:t>
            </a:r>
          </a:p>
        </p:txBody>
      </p:sp>
    </p:spTree>
    <p:extLst>
      <p:ext uri="{BB962C8B-B14F-4D97-AF65-F5344CB8AC3E}">
        <p14:creationId xmlns:p14="http://schemas.microsoft.com/office/powerpoint/2010/main" val="24867613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>
            <a:extLst>
              <a:ext uri="{FF2B5EF4-FFF2-40B4-BE49-F238E27FC236}">
                <a16:creationId xmlns:a16="http://schemas.microsoft.com/office/drawing/2014/main" id="{E38A6B5F-B5BC-4116-8FAF-4CF52CCA45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143" y="961534"/>
            <a:ext cx="4128283" cy="5486090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651A9BF-D65E-407E-858D-893881FBFF90}"/>
              </a:ext>
            </a:extLst>
          </p:cNvPr>
          <p:cNvSpPr txBox="1"/>
          <p:nvPr/>
        </p:nvSpPr>
        <p:spPr>
          <a:xfrm>
            <a:off x="4136009" y="122548"/>
            <a:ext cx="61038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Физкультурные развлечения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1F773CC-B7BD-427A-B430-01E5A80FD9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961534"/>
            <a:ext cx="3922071" cy="5486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2389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651A9BF-D65E-407E-858D-893881FBFF90}"/>
              </a:ext>
            </a:extLst>
          </p:cNvPr>
          <p:cNvSpPr txBox="1"/>
          <p:nvPr/>
        </p:nvSpPr>
        <p:spPr>
          <a:xfrm>
            <a:off x="4136009" y="122548"/>
            <a:ext cx="61038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Физкультурные развлечения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182AB7E0-F219-49E0-820B-5FD3E4E3E50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271" y="1018504"/>
            <a:ext cx="4377446" cy="5071210"/>
          </a:xfr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5AD5C92-FFED-48FA-AF33-0C9AD87D98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3438" y="1018504"/>
            <a:ext cx="4323368" cy="5071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9271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B7CC93F-1894-4D8D-99F0-3175AFD45D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216816"/>
            <a:ext cx="9905999" cy="6641184"/>
          </a:xfrm>
        </p:spPr>
        <p:txBody>
          <a:bodyPr/>
          <a:lstStyle/>
          <a:p>
            <a:pPr algn="ctr"/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Самостоятельная двигательная активность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EB6FE5E-5097-4EAC-98F4-3785EC8C46FD}"/>
              </a:ext>
            </a:extLst>
          </p:cNvPr>
          <p:cNvSpPr txBox="1"/>
          <p:nvPr/>
        </p:nvSpPr>
        <p:spPr>
          <a:xfrm>
            <a:off x="3033074" y="2129268"/>
            <a:ext cx="610385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B7196FA-CDAE-40BB-A6E2-F91AAB9988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3904" y="980387"/>
            <a:ext cx="4793334" cy="5319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786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71FCD3A-07F8-4E9B-B184-4890F0BC7D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5681" y="439540"/>
            <a:ext cx="9905999" cy="6262918"/>
          </a:xfrm>
        </p:spPr>
        <p:txBody>
          <a:bodyPr>
            <a:normAutofit/>
          </a:bodyPr>
          <a:lstStyle/>
          <a:p>
            <a:r>
              <a:rPr lang="ru-RU" sz="1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Самомассаж и пальчиковая гимнастика.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расширение капилляров кожи;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ускорение циркуляции крови и лимфы;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побуждение к активности;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тонизирующее влияние на центральную нервную систему;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развитие мелкой моторики;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получение положительных эмоций.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Гимнастика для глаз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профилактика нарушений зрения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53605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ED991CE-2DAF-41D1-A8BE-7EC7E59DE2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434846"/>
            <a:ext cx="9905999" cy="5788507"/>
          </a:xfrm>
        </p:spPr>
        <p:txBody>
          <a:bodyPr/>
          <a:lstStyle/>
          <a:p>
            <a:pPr marL="0" indent="0" algn="ctr">
              <a:buNone/>
            </a:pPr>
            <a:endParaRPr lang="ru-RU" b="0" i="0" dirty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b="0" i="0" dirty="0">
              <a:solidFill>
                <a:schemeClr val="bg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Таким образом, каждая из рассмотренных технологий , имеет оздоровительную направленность , а используемая в комплексе </a:t>
            </a:r>
            <a:r>
              <a:rPr lang="ru-RU" b="0" i="0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здоровьесберегающая</a:t>
            </a:r>
            <a:r>
              <a:rPr lang="ru-RU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деятельность в итоге формирует у ребенка привычку к здоровому образу жизни .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4451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EB7CC78-43ED-4AFB-8A08-68DB49A81D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1178351"/>
            <a:ext cx="9905999" cy="4612850"/>
          </a:xfrm>
        </p:spPr>
        <p:txBody>
          <a:bodyPr/>
          <a:lstStyle/>
          <a:p>
            <a:pPr marL="0" indent="0" algn="ctr">
              <a:buNone/>
            </a:pP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9519862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2F0D0C4-30E9-4446-9007-94E30109DF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3" y="593889"/>
            <a:ext cx="9803107" cy="5197312"/>
          </a:xfrm>
        </p:spPr>
        <p:txBody>
          <a:bodyPr/>
          <a:lstStyle/>
          <a:p>
            <a:pPr algn="just"/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 ФОП одним из приоритетных направлений деятельности детского сада является проведение физкультурно-оздоровительной работы, в том числе и путем использования </a:t>
            </a:r>
            <a:r>
              <a:rPr lang="ru-RU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здоровьесберегающих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технологий в ДОУ</a:t>
            </a:r>
            <a:r>
              <a:rPr lang="ru-RU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.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Здоровьесберегающие технологии это один из видов современных инновационных технологий, которые направлены на сохранение и улучшение здоровья всех участников образовательного процесса в ДОУ.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Прогулка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– это один из важнейших режимных моментов в детском саду. Она способствует повышению выносливости организма ребёнка, устойчивости к неблагоприятным воздействиям внешней среды, особенно к простудным заболеваниям, учит детей преодолевать различные препятствия, становиться  подвижными, ловкими, смелыми, укрепляет мышечную систему, повышает жизненный тонус, развивает наблюдательность, расширяет представление об окружающем.</a:t>
            </a:r>
            <a:r>
              <a:rPr lang="ru-RU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 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647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C7B6543-E32E-44FF-B096-C0F4FDEA87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782425"/>
            <a:ext cx="9905999" cy="5008776"/>
          </a:xfrm>
        </p:spPr>
        <p:txBody>
          <a:bodyPr>
            <a:normAutofit/>
          </a:bodyPr>
          <a:lstStyle/>
          <a:p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Прогулка должна состоять из следующих структурных элементов: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наблюдение;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двигательная активность: подвижные, спортивные игры, спортивные упражнения;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индивидуальная работа по различным направлениям развития воспитанников;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трудовые поручения;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самостоятельная деятельность детей.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Последовательность структурных компонентов прогулки может варьироваться в зависимости от вида предыдущего занятия. Если дети находились на занятии, требующем повышенной познавательной активности и умственного напряжения, то вначале прогулки проводятся подвижные игры, пробежки, затем – наблюдения. Если до прогулки было физкультурное или музыкальное занятие, то прогулка начинается с наблюдения или спокойной игры.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29162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D73CBF25-7EB6-4496-A8BE-850AB3C71E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282804"/>
            <a:ext cx="9905999" cy="637252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Виды физкультурно-оздоровительной работы на прогулке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утренняя гимнастика</a:t>
            </a:r>
          </a:p>
          <a:p>
            <a:pPr marL="0" indent="0" algn="ctr">
              <a:buNone/>
            </a:pPr>
            <a:endParaRPr lang="ru-RU" sz="18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7FDD550-7B7A-4426-A2CF-DA58E5BDE0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014" y="1801304"/>
            <a:ext cx="4452594" cy="485402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E75A3BF-7931-4CF0-B4AE-A0F6F09AF4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4394" y="1801304"/>
            <a:ext cx="4735398" cy="4854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5081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F158340C-BDD5-418A-BC76-8CC7CF293F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197963"/>
            <a:ext cx="9905999" cy="6513922"/>
          </a:xfrm>
        </p:spPr>
        <p:txBody>
          <a:bodyPr/>
          <a:lstStyle/>
          <a:p>
            <a:pPr algn="ctr"/>
            <a:r>
              <a:rPr lang="ru-RU" sz="1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Физкультурные занятия.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0291CAE-BFC5-4E84-87D7-4656CF1219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6187" y="1046376"/>
            <a:ext cx="4125404" cy="550054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FA90784-0C62-43B0-8AC5-13B8AB6D97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409" y="1046375"/>
            <a:ext cx="4125405" cy="5500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2053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34641A45-6932-4A78-B467-73C256D3BF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510" y="772998"/>
            <a:ext cx="4214962" cy="5608916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970279B-2421-47C3-B70A-6A14CD7B9D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7899" y="772999"/>
            <a:ext cx="4045474" cy="5608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9865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5192458-2372-4670-A29D-925416AF93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348792"/>
            <a:ext cx="9905999" cy="6183983"/>
          </a:xfrm>
        </p:spPr>
        <p:txBody>
          <a:bodyPr/>
          <a:lstStyle/>
          <a:p>
            <a:pPr marL="0" indent="0" algn="ctr">
              <a:buNone/>
            </a:pPr>
            <a:r>
              <a:rPr lang="ru-RU" sz="1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Подвижные игры и упражнения.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DD0D00B-9F0D-4E23-A674-20EC235973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5041" y="1382975"/>
            <a:ext cx="3930786" cy="51498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5E5D0D2-E370-4E36-AE17-5D50304D9D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208" y="1382975"/>
            <a:ext cx="3930786" cy="514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5952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75192458-2372-4670-A29D-925416AF93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348792"/>
            <a:ext cx="9905999" cy="6183983"/>
          </a:xfrm>
        </p:spPr>
        <p:txBody>
          <a:bodyPr/>
          <a:lstStyle/>
          <a:p>
            <a:pPr marL="0" indent="0" algn="ctr">
              <a:buNone/>
            </a:pPr>
            <a:r>
              <a:rPr lang="ru-RU" sz="1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Подвижные игры и упражнения.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57B2775-4843-4737-B5AF-B919CDA9A7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308" y="1032235"/>
            <a:ext cx="3922925" cy="547697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2F3FED1-EDCD-4542-AA2F-3D6760D2A7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2650" y="1032235"/>
            <a:ext cx="3922925" cy="5476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8003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>
            <a:extLst>
              <a:ext uri="{FF2B5EF4-FFF2-40B4-BE49-F238E27FC236}">
                <a16:creationId xmlns:a16="http://schemas.microsoft.com/office/drawing/2014/main" id="{0DA3E898-42FA-4A3B-B18E-300FB81F88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790" y="1195517"/>
            <a:ext cx="4543719" cy="5325719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95CAF9-6852-4B02-A434-EB08C343C6F3}"/>
              </a:ext>
            </a:extLst>
          </p:cNvPr>
          <p:cNvSpPr txBox="1"/>
          <p:nvPr/>
        </p:nvSpPr>
        <p:spPr>
          <a:xfrm>
            <a:off x="1226253" y="216816"/>
            <a:ext cx="98211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Дыхательная гимнастика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8C18B44-CA38-4E36-85C7-0882B7AAF3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6063" y="1195516"/>
            <a:ext cx="5031348" cy="5325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30620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Контур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Контур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онтур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TM04033919[[fn=Контур]]</Template>
  <TotalTime>198</TotalTime>
  <Words>365</Words>
  <Application>Microsoft Office PowerPoint</Application>
  <PresentationFormat>Широкоэкранный</PresentationFormat>
  <Paragraphs>45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Times New Roman</vt:lpstr>
      <vt:lpstr>Tw Cen MT</vt:lpstr>
      <vt:lpstr>Контур</vt:lpstr>
      <vt:lpstr>«Чтобы сделать ребенка умным и рассудительным, сделайте его крепким и здоровым» Ж.Руссо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«Чтобы сделать ребенка умным и рассудительным, сделайте его крепким и здоровым» Ж.Руссо </dc:title>
  <dc:creator>xaba.s@mail.ru</dc:creator>
  <cp:lastModifiedBy>xaba.s@mail.ru</cp:lastModifiedBy>
  <cp:revision>12</cp:revision>
  <dcterms:created xsi:type="dcterms:W3CDTF">2026-01-23T09:30:35Z</dcterms:created>
  <dcterms:modified xsi:type="dcterms:W3CDTF">2026-01-27T11:36:26Z</dcterms:modified>
</cp:coreProperties>
</file>