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embeddedFontLst>
    <p:embeddedFont>
      <p:font typeface="Constantia" panose="02030602050306030303" pitchFamily="18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68">
          <p15:clr>
            <a:srgbClr val="A4A3A4"/>
          </p15:clr>
        </p15:guide>
        <p15:guide id="2" pos="3118">
          <p15:clr>
            <a:srgbClr val="A4A3A4"/>
          </p15:clr>
        </p15:guide>
        <p15:guide id="3" pos="4104">
          <p15:clr>
            <a:srgbClr val="747775"/>
          </p15:clr>
        </p15:guide>
        <p15:guide id="4" pos="29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1464" y="-78"/>
      </p:cViewPr>
      <p:guideLst>
        <p:guide orient="horz" pos="2268"/>
        <p:guide pos="3118"/>
        <p:guide pos="4104"/>
        <p:guide pos="29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905305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68bdb4a91e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68bdb4a91e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368c4b7067c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368c4b7067c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68bdb4a91e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g368bdb4a91e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body" idx="1"/>
          </p:nvPr>
        </p:nvSpPr>
        <p:spPr>
          <a:xfrm rot="5400000">
            <a:off x="2232819" y="-327818"/>
            <a:ext cx="46783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5755" algn="l">
              <a:spcBef>
                <a:spcPts val="600"/>
              </a:spcBef>
              <a:spcAft>
                <a:spcPts val="0"/>
              </a:spcAft>
              <a:buSzPts val="1530"/>
              <a:buChar char="⚫"/>
              <a:defRPr/>
            </a:lvl1pPr>
            <a:lvl2pPr marL="914400" lvl="1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3pPr>
            <a:lvl4pPr marL="1828800" lvl="3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4pPr>
            <a:lvl5pPr marL="2286000" lvl="4" indent="-325754" algn="l">
              <a:spcBef>
                <a:spcPts val="340"/>
              </a:spcBef>
              <a:spcAft>
                <a:spcPts val="0"/>
              </a:spcAft>
              <a:buSzPts val="1530"/>
              <a:buChar char="⚫"/>
              <a:defRPr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5755" algn="l">
              <a:spcBef>
                <a:spcPts val="600"/>
              </a:spcBef>
              <a:spcAft>
                <a:spcPts val="0"/>
              </a:spcAft>
              <a:buSzPts val="1530"/>
              <a:buChar char="⚫"/>
              <a:defRPr/>
            </a:lvl1pPr>
            <a:lvl2pPr marL="914400" lvl="1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3pPr>
            <a:lvl4pPr marL="1828800" lvl="3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4pPr>
            <a:lvl5pPr marL="2286000" lvl="4" indent="-325754" algn="l">
              <a:spcBef>
                <a:spcPts val="340"/>
              </a:spcBef>
              <a:spcAft>
                <a:spcPts val="0"/>
              </a:spcAft>
              <a:buSzPts val="1530"/>
              <a:buChar char="⚫"/>
              <a:defRPr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2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4059936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5755" algn="l">
              <a:spcBef>
                <a:spcPts val="600"/>
              </a:spcBef>
              <a:spcAft>
                <a:spcPts val="0"/>
              </a:spcAft>
              <a:buSzPts val="1530"/>
              <a:buChar char="⚫"/>
              <a:defRPr/>
            </a:lvl1pPr>
            <a:lvl2pPr marL="914400" lvl="1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3pPr>
            <a:lvl4pPr marL="1828800" lvl="3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4pPr>
            <a:lvl5pPr marL="2286000" lvl="4" indent="-325754" algn="l">
              <a:spcBef>
                <a:spcPts val="340"/>
              </a:spcBef>
              <a:spcAft>
                <a:spcPts val="0"/>
              </a:spcAft>
              <a:buSzPts val="1530"/>
              <a:buChar char="⚫"/>
              <a:defRPr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2"/>
          </p:nvPr>
        </p:nvSpPr>
        <p:spPr>
          <a:xfrm>
            <a:off x="4648200" y="1524000"/>
            <a:ext cx="4059936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5755" algn="l">
              <a:spcBef>
                <a:spcPts val="600"/>
              </a:spcBef>
              <a:spcAft>
                <a:spcPts val="0"/>
              </a:spcAft>
              <a:buSzPts val="1530"/>
              <a:buChar char="⚫"/>
              <a:defRPr/>
            </a:lvl1pPr>
            <a:lvl2pPr marL="914400" lvl="1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3pPr>
            <a:lvl4pPr marL="1828800" lvl="3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4pPr>
            <a:lvl5pPr marL="2286000" lvl="4" indent="-325754" algn="l">
              <a:spcBef>
                <a:spcPts val="340"/>
              </a:spcBef>
              <a:spcAft>
                <a:spcPts val="0"/>
              </a:spcAft>
              <a:buSzPts val="1530"/>
              <a:buChar char="⚫"/>
              <a:defRPr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00"/>
              </a:spcBef>
              <a:spcAft>
                <a:spcPts val="0"/>
              </a:spcAft>
              <a:buSzPts val="1870"/>
              <a:buNone/>
              <a:defRPr sz="2200">
                <a:solidFill>
                  <a:schemeClr val="lt2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00"/>
              </a:spcBef>
              <a:spcAft>
                <a:spcPts val="0"/>
              </a:spcAft>
              <a:buSzPts val="1530"/>
              <a:buNone/>
              <a:defRPr/>
            </a:lvl3pPr>
            <a:lvl4pPr lvl="3" algn="ctr">
              <a:spcBef>
                <a:spcPts val="300"/>
              </a:spcBef>
              <a:spcAft>
                <a:spcPts val="0"/>
              </a:spcAft>
              <a:buSzPts val="1530"/>
              <a:buNone/>
              <a:defRPr/>
            </a:lvl4pPr>
            <a:lvl5pPr lvl="4" algn="ctr">
              <a:spcBef>
                <a:spcPts val="340"/>
              </a:spcBef>
              <a:spcAft>
                <a:spcPts val="0"/>
              </a:spcAft>
              <a:buSzPts val="1530"/>
              <a:buNone/>
              <a:defRPr/>
            </a:lvl5pPr>
            <a:lvl6pPr lvl="5" algn="ctr">
              <a:spcBef>
                <a:spcPts val="340"/>
              </a:spcBef>
              <a:spcAft>
                <a:spcPts val="0"/>
              </a:spcAft>
              <a:buSzPts val="1530"/>
              <a:buNone/>
              <a:defRPr/>
            </a:lvl6pPr>
            <a:lvl7pPr lvl="6" algn="ctr">
              <a:spcBef>
                <a:spcPts val="340"/>
              </a:spcBef>
              <a:spcAft>
                <a:spcPts val="0"/>
              </a:spcAft>
              <a:buSzPts val="1530"/>
              <a:buNone/>
              <a:defRPr/>
            </a:lvl7pPr>
            <a:lvl8pPr lvl="7" algn="ctr">
              <a:spcBef>
                <a:spcPts val="340"/>
              </a:spcBef>
              <a:spcAft>
                <a:spcPts val="0"/>
              </a:spcAft>
              <a:buSzPts val="1530"/>
              <a:buNone/>
              <a:defRPr/>
            </a:lvl8pPr>
            <a:lvl9pPr lvl="8" algn="ctr">
              <a:spcBef>
                <a:spcPts val="340"/>
              </a:spcBef>
              <a:spcAft>
                <a:spcPts val="0"/>
              </a:spcAft>
              <a:buSzPts val="153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4800"/>
              <a:buFont typeface="Constantia"/>
              <a:buNone/>
              <a:defRPr sz="4800" b="0">
                <a:solidFill>
                  <a:srgbClr val="F9F9F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5" name="Google Shape;25;p4"/>
          <p:cNvCxnSpPr/>
          <p:nvPr/>
        </p:nvCxnSpPr>
        <p:spPr>
          <a:xfrm>
            <a:off x="1463626" y="3550126"/>
            <a:ext cx="2971800" cy="1588"/>
          </a:xfrm>
          <a:prstGeom prst="straightConnector1">
            <a:avLst/>
          </a:prstGeom>
          <a:noFill/>
          <a:ln w="9525" cap="flat" cmpd="sng">
            <a:solidFill>
              <a:srgbClr val="E8E8E7"/>
            </a:solidFill>
            <a:prstDash val="solid"/>
            <a:round/>
            <a:headEnd type="none" w="sm" len="sm"/>
            <a:tailEnd type="none" w="sm" len="sm"/>
          </a:ln>
          <a:effectLst>
            <a:outerShdw blurRad="31750" algn="tl" rotWithShape="0">
              <a:srgbClr val="000000">
                <a:alpha val="54901"/>
              </a:srgbClr>
            </a:outerShdw>
          </a:effectLst>
        </p:spPr>
      </p:cxnSp>
      <p:cxnSp>
        <p:nvCxnSpPr>
          <p:cNvPr id="26" name="Google Shape;26;p4"/>
          <p:cNvCxnSpPr/>
          <p:nvPr/>
        </p:nvCxnSpPr>
        <p:spPr>
          <a:xfrm>
            <a:off x="4708574" y="3550126"/>
            <a:ext cx="2971800" cy="1588"/>
          </a:xfrm>
          <a:prstGeom prst="straightConnector1">
            <a:avLst/>
          </a:prstGeom>
          <a:noFill/>
          <a:ln w="9525" cap="flat" cmpd="sng">
            <a:solidFill>
              <a:srgbClr val="E8E8E7"/>
            </a:solidFill>
            <a:prstDash val="solid"/>
            <a:round/>
            <a:headEnd type="none" w="sm" len="sm"/>
            <a:tailEnd type="none" w="sm" len="sm"/>
          </a:ln>
          <a:effectLst>
            <a:outerShdw blurRad="31750" algn="tl" rotWithShape="0">
              <a:srgbClr val="000000">
                <a:alpha val="54901"/>
              </a:srgbClr>
            </a:outerShdw>
          </a:effectLst>
        </p:spPr>
      </p:cxnSp>
      <p:sp>
        <p:nvSpPr>
          <p:cNvPr id="27" name="Google Shape;27;p4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solidFill>
            <a:schemeClr val="accent2"/>
          </a:solidFill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31750" algn="tl" rotWithShape="0">
              <a:srgbClr val="000000">
                <a:alpha val="5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82296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5755" algn="l">
              <a:spcBef>
                <a:spcPts val="600"/>
              </a:spcBef>
              <a:spcAft>
                <a:spcPts val="0"/>
              </a:spcAft>
              <a:buSzPts val="1530"/>
              <a:buChar char="⚫"/>
              <a:defRPr/>
            </a:lvl1pPr>
            <a:lvl2pPr marL="914400" lvl="1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3pPr>
            <a:lvl4pPr marL="1828800" lvl="3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4pPr>
            <a:lvl5pPr marL="2286000" lvl="4" indent="-325754" algn="l">
              <a:spcBef>
                <a:spcPts val="340"/>
              </a:spcBef>
              <a:spcAft>
                <a:spcPts val="0"/>
              </a:spcAft>
              <a:buSzPts val="1530"/>
              <a:buChar char="⚫"/>
              <a:defRPr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lvl="1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L="0" lvl="2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L="0" lvl="3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L="0" lvl="4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L="0" lvl="5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L="0" lvl="6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L="0" lvl="7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L="0" lvl="8" indent="0" algn="ctr">
              <a:spcBef>
                <a:spcPts val="0"/>
              </a:spcBef>
              <a:buNone/>
              <a:defRPr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4800"/>
              <a:buFont typeface="Constantia"/>
              <a:buNone/>
              <a:defRPr sz="4800" b="0">
                <a:solidFill>
                  <a:srgbClr val="F9F9F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00"/>
              </a:spcBef>
              <a:spcAft>
                <a:spcPts val="0"/>
              </a:spcAft>
              <a:buSzPts val="1700"/>
              <a:buNone/>
              <a:defRPr sz="2000">
                <a:solidFill>
                  <a:schemeClr val="lt2"/>
                </a:solidFill>
              </a:defRPr>
            </a:lvl1pPr>
            <a:lvl2pPr marL="914400" lvl="1" indent="-228600" algn="l">
              <a:spcBef>
                <a:spcPts val="300"/>
              </a:spcBef>
              <a:spcAft>
                <a:spcPts val="0"/>
              </a:spcAft>
              <a:buSzPts val="153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300"/>
              </a:spcBef>
              <a:spcAft>
                <a:spcPts val="0"/>
              </a:spcAft>
              <a:buSzPts val="136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300"/>
              </a:spcBef>
              <a:spcAft>
                <a:spcPts val="0"/>
              </a:spcAft>
              <a:buSzPts val="119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340"/>
              </a:spcBef>
              <a:spcAft>
                <a:spcPts val="0"/>
              </a:spcAft>
              <a:buSzPts val="1190"/>
              <a:buNone/>
              <a:defRPr sz="1400">
                <a:solidFill>
                  <a:schemeClr val="lt1"/>
                </a:solidFill>
              </a:defRPr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cxnSp>
        <p:nvCxnSpPr>
          <p:cNvPr id="43" name="Google Shape;43;p6"/>
          <p:cNvCxnSpPr/>
          <p:nvPr/>
        </p:nvCxnSpPr>
        <p:spPr>
          <a:xfrm>
            <a:off x="685800" y="4916992"/>
            <a:ext cx="7924800" cy="4301"/>
          </a:xfrm>
          <a:prstGeom prst="straightConnector1">
            <a:avLst/>
          </a:prstGeom>
          <a:noFill/>
          <a:ln w="9525" cap="flat" cmpd="sng">
            <a:solidFill>
              <a:srgbClr val="E9E9E8"/>
            </a:solidFill>
            <a:prstDash val="solid"/>
            <a:round/>
            <a:headEnd type="none" w="sm" len="sm"/>
            <a:tailEnd type="none" w="sm" len="sm"/>
          </a:ln>
          <a:effectLst>
            <a:outerShdw blurRad="31750" algn="tl" rotWithShape="0">
              <a:srgbClr val="000000">
                <a:alpha val="54901"/>
              </a:srgbClr>
            </a:outerShdw>
          </a:effec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210"/>
              <a:buNone/>
              <a:defRPr sz="2600" b="1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914400" lvl="1" indent="-228600" algn="l">
              <a:spcBef>
                <a:spcPts val="300"/>
              </a:spcBef>
              <a:spcAft>
                <a:spcPts val="0"/>
              </a:spcAft>
              <a:buSzPts val="1700"/>
              <a:buNone/>
              <a:defRPr sz="20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L="1371600" lvl="2" indent="-228600" algn="l">
              <a:spcBef>
                <a:spcPts val="300"/>
              </a:spcBef>
              <a:spcAft>
                <a:spcPts val="0"/>
              </a:spcAft>
              <a:buSzPts val="1530"/>
              <a:buNone/>
              <a:defRPr sz="18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L="1828800" lvl="3" indent="-228600" algn="l">
              <a:spcBef>
                <a:spcPts val="300"/>
              </a:spcBef>
              <a:spcAft>
                <a:spcPts val="0"/>
              </a:spcAft>
              <a:buSzPts val="1360"/>
              <a:buNone/>
              <a:defRPr sz="16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L="2286000" lvl="4" indent="-228600" algn="l">
              <a:spcBef>
                <a:spcPts val="340"/>
              </a:spcBef>
              <a:spcAft>
                <a:spcPts val="0"/>
              </a:spcAft>
              <a:buSzPts val="1360"/>
              <a:buNone/>
              <a:defRPr sz="16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457200" y="2201896"/>
            <a:ext cx="4038600" cy="3913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5755" algn="l">
              <a:spcBef>
                <a:spcPts val="600"/>
              </a:spcBef>
              <a:spcAft>
                <a:spcPts val="0"/>
              </a:spcAft>
              <a:buSzPts val="1530"/>
              <a:buChar char="⚫"/>
              <a:defRPr/>
            </a:lvl1pPr>
            <a:lvl2pPr marL="914400" lvl="1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3pPr>
            <a:lvl4pPr marL="1828800" lvl="3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4pPr>
            <a:lvl5pPr marL="2286000" lvl="4" indent="-325754" algn="l">
              <a:spcBef>
                <a:spcPts val="340"/>
              </a:spcBef>
              <a:spcAft>
                <a:spcPts val="0"/>
              </a:spcAft>
              <a:buSzPts val="1530"/>
              <a:buChar char="⚫"/>
              <a:defRPr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4649788" y="2201896"/>
            <a:ext cx="4038600" cy="3913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5755" algn="l">
              <a:spcBef>
                <a:spcPts val="600"/>
              </a:spcBef>
              <a:spcAft>
                <a:spcPts val="0"/>
              </a:spcAft>
              <a:buSzPts val="1530"/>
              <a:buChar char="⚫"/>
              <a:defRPr/>
            </a:lvl1pPr>
            <a:lvl2pPr marL="914400" lvl="1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3pPr>
            <a:lvl4pPr marL="1828800" lvl="3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4pPr>
            <a:lvl5pPr marL="2286000" lvl="4" indent="-325754" algn="l">
              <a:spcBef>
                <a:spcPts val="340"/>
              </a:spcBef>
              <a:spcAft>
                <a:spcPts val="0"/>
              </a:spcAft>
              <a:buSzPts val="1530"/>
              <a:buChar char="⚫"/>
              <a:defRPr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4200"/>
              <a:buFont typeface="Constanti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4"/>
          </p:nvPr>
        </p:nvSpPr>
        <p:spPr>
          <a:xfrm>
            <a:off x="4648200" y="1399593"/>
            <a:ext cx="4040188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210"/>
              <a:buNone/>
              <a:defRPr sz="2600" b="1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914400" lvl="1" indent="-228600" algn="l">
              <a:spcBef>
                <a:spcPts val="300"/>
              </a:spcBef>
              <a:spcAft>
                <a:spcPts val="0"/>
              </a:spcAft>
              <a:buSzPts val="1700"/>
              <a:buNone/>
              <a:defRPr sz="20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L="1371600" lvl="2" indent="-228600" algn="l">
              <a:spcBef>
                <a:spcPts val="300"/>
              </a:spcBef>
              <a:spcAft>
                <a:spcPts val="0"/>
              </a:spcAft>
              <a:buSzPts val="1530"/>
              <a:buNone/>
              <a:defRPr sz="18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L="1828800" lvl="3" indent="-228600" algn="l">
              <a:spcBef>
                <a:spcPts val="300"/>
              </a:spcBef>
              <a:spcAft>
                <a:spcPts val="0"/>
              </a:spcAft>
              <a:buSzPts val="1360"/>
              <a:buNone/>
              <a:defRPr sz="16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L="2286000" lvl="4" indent="-228600" algn="l">
              <a:spcBef>
                <a:spcPts val="340"/>
              </a:spcBef>
              <a:spcAft>
                <a:spcPts val="0"/>
              </a:spcAft>
              <a:buSzPts val="1360"/>
              <a:buNone/>
              <a:defRPr sz="16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cxnSp>
        <p:nvCxnSpPr>
          <p:cNvPr id="53" name="Google Shape;53;p7"/>
          <p:cNvCxnSpPr/>
          <p:nvPr/>
        </p:nvCxnSpPr>
        <p:spPr>
          <a:xfrm>
            <a:off x="562945" y="2180219"/>
            <a:ext cx="3749040" cy="1588"/>
          </a:xfrm>
          <a:prstGeom prst="straightConnector1">
            <a:avLst/>
          </a:prstGeom>
          <a:noFill/>
          <a:ln w="12700" cap="flat" cmpd="sng">
            <a:solidFill>
              <a:srgbClr val="E8E8E7"/>
            </a:solidFill>
            <a:prstDash val="solid"/>
            <a:round/>
            <a:headEnd type="none" w="sm" len="sm"/>
            <a:tailEnd type="none" w="sm" len="sm"/>
          </a:ln>
          <a:effectLst>
            <a:outerShdw blurRad="34925" algn="tl" rotWithShape="0">
              <a:srgbClr val="000000">
                <a:alpha val="54901"/>
              </a:srgbClr>
            </a:outerShdw>
          </a:effectLst>
        </p:spPr>
      </p:cxnSp>
      <p:cxnSp>
        <p:nvCxnSpPr>
          <p:cNvPr id="54" name="Google Shape;54;p7"/>
          <p:cNvCxnSpPr/>
          <p:nvPr/>
        </p:nvCxnSpPr>
        <p:spPr>
          <a:xfrm>
            <a:off x="4754880" y="2180219"/>
            <a:ext cx="3749040" cy="1588"/>
          </a:xfrm>
          <a:prstGeom prst="straightConnector1">
            <a:avLst/>
          </a:prstGeom>
          <a:noFill/>
          <a:ln w="12700" cap="flat" cmpd="sng">
            <a:solidFill>
              <a:srgbClr val="E8E8E7"/>
            </a:solidFill>
            <a:prstDash val="solid"/>
            <a:round/>
            <a:headEnd type="none" w="sm" len="sm"/>
            <a:tailEnd type="none" w="sm" len="sm"/>
          </a:ln>
          <a:effectLst>
            <a:outerShdw blurRad="34925" algn="tl" rotWithShape="0">
              <a:srgbClr val="000000">
                <a:alpha val="54901"/>
              </a:srgbClr>
            </a:outerShdw>
          </a:effec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body" idx="1"/>
          </p:nvPr>
        </p:nvSpPr>
        <p:spPr>
          <a:xfrm>
            <a:off x="457200" y="457200"/>
            <a:ext cx="6248400" cy="57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5755" algn="l">
              <a:spcBef>
                <a:spcPts val="600"/>
              </a:spcBef>
              <a:spcAft>
                <a:spcPts val="0"/>
              </a:spcAft>
              <a:buSzPts val="1530"/>
              <a:buChar char="⚫"/>
              <a:defRPr/>
            </a:lvl1pPr>
            <a:lvl2pPr marL="914400" lvl="1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3pPr>
            <a:lvl4pPr marL="1828800" lvl="3" indent="-325755" algn="l">
              <a:spcBef>
                <a:spcPts val="300"/>
              </a:spcBef>
              <a:spcAft>
                <a:spcPts val="0"/>
              </a:spcAft>
              <a:buSzPts val="1530"/>
              <a:buChar char="⚫"/>
              <a:defRPr/>
            </a:lvl4pPr>
            <a:lvl5pPr marL="2286000" lvl="4" indent="-325754" algn="l">
              <a:spcBef>
                <a:spcPts val="340"/>
              </a:spcBef>
              <a:spcAft>
                <a:spcPts val="0"/>
              </a:spcAft>
              <a:buSzPts val="1530"/>
              <a:buChar char="⚫"/>
              <a:defRPr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36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020"/>
              <a:buNone/>
              <a:defRPr sz="1200"/>
            </a:lvl2pPr>
            <a:lvl3pPr marL="1371600" lvl="2" indent="-228600" algn="l">
              <a:spcBef>
                <a:spcPts val="300"/>
              </a:spcBef>
              <a:spcAft>
                <a:spcPts val="0"/>
              </a:spcAft>
              <a:buSzPts val="850"/>
              <a:buNone/>
              <a:defRPr sz="1000"/>
            </a:lvl3pPr>
            <a:lvl4pPr marL="1828800" lvl="3" indent="-228600" algn="l">
              <a:spcBef>
                <a:spcPts val="300"/>
              </a:spcBef>
              <a:spcAft>
                <a:spcPts val="0"/>
              </a:spcAft>
              <a:buSzPts val="765"/>
              <a:buNone/>
              <a:defRPr sz="900"/>
            </a:lvl4pPr>
            <a:lvl5pPr marL="2286000" lvl="4" indent="-228600" algn="l">
              <a:spcBef>
                <a:spcPts val="340"/>
              </a:spcBef>
              <a:spcAft>
                <a:spcPts val="0"/>
              </a:spcAft>
              <a:buSzPts val="765"/>
              <a:buNone/>
              <a:defRPr sz="900"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Constantia"/>
              <a:buNone/>
              <a:defRPr sz="1800" b="1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Constantia"/>
              <a:buNone/>
              <a:defRPr sz="1800" b="1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>
            <a:spLocks noGrp="1"/>
          </p:cNvSpPr>
          <p:nvPr>
            <p:ph type="pic" idx="2"/>
          </p:nvPr>
        </p:nvSpPr>
        <p:spPr>
          <a:xfrm>
            <a:off x="457200" y="457200"/>
            <a:ext cx="6019800" cy="5562600"/>
          </a:xfrm>
          <a:prstGeom prst="rect">
            <a:avLst/>
          </a:prstGeom>
          <a:solidFill>
            <a:srgbClr val="FFFDEB"/>
          </a:solidFill>
          <a:ln>
            <a:noFill/>
          </a:ln>
          <a:effectLst>
            <a:outerShdw blurRad="88900" sx="103000" sy="103000" algn="ctr" rotWithShape="0">
              <a:srgbClr val="000000">
                <a:alpha val="31764"/>
              </a:srgbClr>
            </a:outerShdw>
          </a:effectLst>
        </p:spPr>
      </p:sp>
      <p:sp>
        <p:nvSpPr>
          <p:cNvPr id="70" name="Google Shape;70;p10"/>
          <p:cNvSpPr txBox="1">
            <a:spLocks noGrp="1"/>
          </p:cNvSpPr>
          <p:nvPr>
            <p:ph type="body" idx="1"/>
          </p:nvPr>
        </p:nvSpPr>
        <p:spPr>
          <a:xfrm>
            <a:off x="6629400" y="1600200"/>
            <a:ext cx="2057400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360"/>
              <a:buFont typeface="Constantia"/>
              <a:buNone/>
              <a:defRPr sz="1600" b="0">
                <a:solidFill>
                  <a:schemeClr val="lt2"/>
                </a:solidFill>
              </a:defRPr>
            </a:lvl1pPr>
            <a:lvl2pPr marL="914400" lvl="1" indent="-293369" algn="l">
              <a:spcBef>
                <a:spcPts val="1000"/>
              </a:spcBef>
              <a:spcAft>
                <a:spcPts val="0"/>
              </a:spcAft>
              <a:buSzPts val="1020"/>
              <a:buChar char="⚫"/>
              <a:defRPr sz="1200"/>
            </a:lvl2pPr>
            <a:lvl3pPr marL="1371600" lvl="2" indent="-282575" algn="l">
              <a:spcBef>
                <a:spcPts val="300"/>
              </a:spcBef>
              <a:spcAft>
                <a:spcPts val="0"/>
              </a:spcAft>
              <a:buSzPts val="850"/>
              <a:buChar char="⚫"/>
              <a:defRPr sz="1000"/>
            </a:lvl3pPr>
            <a:lvl4pPr marL="1828800" lvl="3" indent="-277177" algn="l">
              <a:spcBef>
                <a:spcPts val="300"/>
              </a:spcBef>
              <a:spcAft>
                <a:spcPts val="0"/>
              </a:spcAft>
              <a:buSzPts val="765"/>
              <a:buChar char="⚫"/>
              <a:defRPr sz="900"/>
            </a:lvl4pPr>
            <a:lvl5pPr marL="2286000" lvl="4" indent="-277177" algn="l">
              <a:spcBef>
                <a:spcPts val="340"/>
              </a:spcBef>
              <a:spcAft>
                <a:spcPts val="0"/>
              </a:spcAft>
              <a:buSzPts val="765"/>
              <a:buChar char="⚫"/>
              <a:defRPr sz="900"/>
            </a:lvl5pPr>
            <a:lvl6pPr marL="2743200" lvl="5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6pPr>
            <a:lvl7pPr marL="3200400" lvl="6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7pPr>
            <a:lvl8pPr marL="3657600" lvl="7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8pPr>
            <a:lvl9pPr marL="4114800" lvl="8" indent="-325754" algn="l">
              <a:spcBef>
                <a:spcPts val="340"/>
              </a:spcBef>
              <a:spcAft>
                <a:spcPts val="0"/>
              </a:spcAft>
              <a:buSzPts val="1530"/>
              <a:buChar char="🖙"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3" name="Google Shape;73;p10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8935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210"/>
              <a:buFont typeface="Noto Sans Symbols"/>
              <a:buChar char="⚫"/>
              <a:defRPr sz="26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914400" marR="0" lvl="1" indent="-358140" algn="l" rtl="0">
              <a:spcBef>
                <a:spcPts val="300"/>
              </a:spcBef>
              <a:spcAft>
                <a:spcPts val="0"/>
              </a:spcAft>
              <a:buClr>
                <a:srgbClr val="D58F3E"/>
              </a:buClr>
              <a:buSzPts val="2040"/>
              <a:buFont typeface="Noto Sans Symbols"/>
              <a:buChar char="⚫"/>
              <a:defRPr sz="24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L="1371600" marR="0" lvl="2" indent="-341947" algn="l" rtl="0">
              <a:spcBef>
                <a:spcPts val="300"/>
              </a:spcBef>
              <a:spcAft>
                <a:spcPts val="0"/>
              </a:spcAft>
              <a:buClr>
                <a:srgbClr val="B17733"/>
              </a:buClr>
              <a:buSzPts val="1785"/>
              <a:buFont typeface="Noto Sans Symbols"/>
              <a:buChar char="⚫"/>
              <a:defRPr sz="21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L="1828800" marR="0" lvl="3" indent="-331152" algn="l" rtl="0">
              <a:spcBef>
                <a:spcPts val="300"/>
              </a:spcBef>
              <a:spcAft>
                <a:spcPts val="0"/>
              </a:spcAft>
              <a:buClr>
                <a:srgbClr val="D58F3E"/>
              </a:buClr>
              <a:buSzPts val="1615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L="2286000" marR="0" lvl="4" indent="-314960" algn="l" rtl="0"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36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L="2743200" marR="0" lvl="5" indent="-320357" algn="l" rtl="0"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445"/>
              <a:buFont typeface="Noto Sans Symbols"/>
              <a:buChar char="🖙"/>
              <a:defRPr sz="17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L="3200400" marR="0" lvl="6" indent="-314960" algn="l" rtl="0"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360"/>
              <a:buFont typeface="Noto Sans Symbols"/>
              <a:buChar char="🖙"/>
              <a:defRPr sz="16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L="3657600" marR="0" lvl="7" indent="-309562" algn="l" rtl="0"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275"/>
              <a:buFont typeface="Noto Sans Symbols"/>
              <a:buChar char="🖙"/>
              <a:defRPr sz="15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L="4114800" marR="0" lvl="8" indent="-309562" algn="l" rtl="0"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275"/>
              <a:buFont typeface="Noto Sans Symbols"/>
              <a:buChar char="🖙"/>
              <a:defRPr sz="15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dt" idx="10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ftr" idx="11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L="0" marR="0" lvl="2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L="0" marR="0" lvl="3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L="0" marR="0" lvl="4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L="0" marR="0" lvl="5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L="0" marR="0" lvl="6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L="0" marR="0" lvl="7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L="0" marR="0" lvl="8" indent="0" algn="ctr" rtl="0">
              <a:spcBef>
                <a:spcPts val="0"/>
              </a:spcBef>
              <a:buNone/>
              <a:defRPr sz="16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4200"/>
              <a:buFont typeface="Constantia"/>
              <a:buNone/>
              <a:defRPr sz="4200" b="0" i="0" u="none" strike="noStrike" cap="non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8.xml"/><Relationship Id="rId18" Type="http://schemas.openxmlformats.org/officeDocument/2006/relationships/slide" Target="slide13.xml"/><Relationship Id="rId26" Type="http://schemas.openxmlformats.org/officeDocument/2006/relationships/slide" Target="slide20.xml"/><Relationship Id="rId3" Type="http://schemas.openxmlformats.org/officeDocument/2006/relationships/slideLayout" Target="../slideLayouts/slideLayout1.xml"/><Relationship Id="rId21" Type="http://schemas.openxmlformats.org/officeDocument/2006/relationships/slide" Target="slide16.xml"/><Relationship Id="rId34" Type="http://schemas.openxmlformats.org/officeDocument/2006/relationships/image" Target="../media/image13.gif"/><Relationship Id="rId7" Type="http://schemas.openxmlformats.org/officeDocument/2006/relationships/slide" Target="slide5.xml"/><Relationship Id="rId12" Type="http://schemas.openxmlformats.org/officeDocument/2006/relationships/slide" Target="slide7.xml"/><Relationship Id="rId17" Type="http://schemas.openxmlformats.org/officeDocument/2006/relationships/slide" Target="slide12.xml"/><Relationship Id="rId25" Type="http://schemas.openxmlformats.org/officeDocument/2006/relationships/slide" Target="slide17.xml"/><Relationship Id="rId33" Type="http://schemas.openxmlformats.org/officeDocument/2006/relationships/image" Target="../media/image12.png"/><Relationship Id="rId2" Type="http://schemas.openxmlformats.org/officeDocument/2006/relationships/audio" Target="../media/media2.mp3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29" Type="http://schemas.openxmlformats.org/officeDocument/2006/relationships/slide" Target="slide18.xml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24" Type="http://schemas.openxmlformats.org/officeDocument/2006/relationships/slide" Target="slide25.xml"/><Relationship Id="rId32" Type="http://schemas.openxmlformats.org/officeDocument/2006/relationships/slide" Target="slide27.xml"/><Relationship Id="rId5" Type="http://schemas.openxmlformats.org/officeDocument/2006/relationships/slide" Target="slide4.xml"/><Relationship Id="rId15" Type="http://schemas.openxmlformats.org/officeDocument/2006/relationships/slide" Target="slide10.xml"/><Relationship Id="rId23" Type="http://schemas.openxmlformats.org/officeDocument/2006/relationships/slide" Target="slide22.xml"/><Relationship Id="rId28" Type="http://schemas.openxmlformats.org/officeDocument/2006/relationships/slide" Target="slide26.xml"/><Relationship Id="rId10" Type="http://schemas.openxmlformats.org/officeDocument/2006/relationships/image" Target="../media/image10.png"/><Relationship Id="rId19" Type="http://schemas.openxmlformats.org/officeDocument/2006/relationships/slide" Target="slide14.xml"/><Relationship Id="rId31" Type="http://schemas.openxmlformats.org/officeDocument/2006/relationships/slide" Target="slide21.xml"/><Relationship Id="rId4" Type="http://schemas.openxmlformats.org/officeDocument/2006/relationships/notesSlide" Target="../notesSlides/notesSlide2.xml"/><Relationship Id="rId9" Type="http://schemas.openxmlformats.org/officeDocument/2006/relationships/slide" Target="slide6.xml"/><Relationship Id="rId14" Type="http://schemas.openxmlformats.org/officeDocument/2006/relationships/slide" Target="slide9.xml"/><Relationship Id="rId22" Type="http://schemas.openxmlformats.org/officeDocument/2006/relationships/slide" Target="slide19.xml"/><Relationship Id="rId27" Type="http://schemas.openxmlformats.org/officeDocument/2006/relationships/slide" Target="slide23.xml"/><Relationship Id="rId30" Type="http://schemas.openxmlformats.org/officeDocument/2006/relationships/slide" Target="slide24.xml"/><Relationship Id="rId35" Type="http://schemas.openxmlformats.org/officeDocument/2006/relationships/image" Target="../media/image7.png"/><Relationship Id="rId8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gif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6.png"/><Relationship Id="rId5" Type="http://schemas.openxmlformats.org/officeDocument/2006/relationships/slide" Target="slide3.xml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gif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6.png"/><Relationship Id="rId5" Type="http://schemas.openxmlformats.org/officeDocument/2006/relationships/slide" Target="slide3.xml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7.png"/><Relationship Id="rId5" Type="http://schemas.openxmlformats.org/officeDocument/2006/relationships/image" Target="../media/image34.jpg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8.xml"/><Relationship Id="rId18" Type="http://schemas.openxmlformats.org/officeDocument/2006/relationships/slide" Target="slide13.xml"/><Relationship Id="rId26" Type="http://schemas.openxmlformats.org/officeDocument/2006/relationships/slide" Target="slide20.xml"/><Relationship Id="rId3" Type="http://schemas.openxmlformats.org/officeDocument/2006/relationships/slideLayout" Target="../slideLayouts/slideLayout1.xml"/><Relationship Id="rId21" Type="http://schemas.openxmlformats.org/officeDocument/2006/relationships/slide" Target="slide16.xml"/><Relationship Id="rId34" Type="http://schemas.openxmlformats.org/officeDocument/2006/relationships/image" Target="../media/image14.gif"/><Relationship Id="rId7" Type="http://schemas.openxmlformats.org/officeDocument/2006/relationships/slide" Target="slide5.xml"/><Relationship Id="rId12" Type="http://schemas.openxmlformats.org/officeDocument/2006/relationships/slide" Target="slide7.xml"/><Relationship Id="rId17" Type="http://schemas.openxmlformats.org/officeDocument/2006/relationships/slide" Target="slide12.xml"/><Relationship Id="rId25" Type="http://schemas.openxmlformats.org/officeDocument/2006/relationships/slide" Target="slide17.xml"/><Relationship Id="rId33" Type="http://schemas.openxmlformats.org/officeDocument/2006/relationships/image" Target="../media/image12.png"/><Relationship Id="rId2" Type="http://schemas.openxmlformats.org/officeDocument/2006/relationships/audio" Target="../media/media3.mp3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29" Type="http://schemas.openxmlformats.org/officeDocument/2006/relationships/slide" Target="slide18.xml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24" Type="http://schemas.openxmlformats.org/officeDocument/2006/relationships/slide" Target="slide25.xml"/><Relationship Id="rId32" Type="http://schemas.openxmlformats.org/officeDocument/2006/relationships/slide" Target="slide27.xml"/><Relationship Id="rId5" Type="http://schemas.openxmlformats.org/officeDocument/2006/relationships/slide" Target="slide4.xml"/><Relationship Id="rId15" Type="http://schemas.openxmlformats.org/officeDocument/2006/relationships/slide" Target="slide10.xml"/><Relationship Id="rId23" Type="http://schemas.openxmlformats.org/officeDocument/2006/relationships/slide" Target="slide22.xml"/><Relationship Id="rId28" Type="http://schemas.openxmlformats.org/officeDocument/2006/relationships/slide" Target="slide26.xml"/><Relationship Id="rId10" Type="http://schemas.openxmlformats.org/officeDocument/2006/relationships/image" Target="../media/image10.png"/><Relationship Id="rId19" Type="http://schemas.openxmlformats.org/officeDocument/2006/relationships/slide" Target="slide14.xml"/><Relationship Id="rId31" Type="http://schemas.openxmlformats.org/officeDocument/2006/relationships/slide" Target="slide21.xml"/><Relationship Id="rId4" Type="http://schemas.openxmlformats.org/officeDocument/2006/relationships/notesSlide" Target="../notesSlides/notesSlide3.xml"/><Relationship Id="rId9" Type="http://schemas.openxmlformats.org/officeDocument/2006/relationships/slide" Target="slide6.xml"/><Relationship Id="rId14" Type="http://schemas.openxmlformats.org/officeDocument/2006/relationships/slide" Target="slide9.xml"/><Relationship Id="rId22" Type="http://schemas.openxmlformats.org/officeDocument/2006/relationships/slide" Target="slide19.xml"/><Relationship Id="rId27" Type="http://schemas.openxmlformats.org/officeDocument/2006/relationships/slide" Target="slide23.xml"/><Relationship Id="rId30" Type="http://schemas.openxmlformats.org/officeDocument/2006/relationships/slide" Target="slide24.xml"/><Relationship Id="rId35" Type="http://schemas.openxmlformats.org/officeDocument/2006/relationships/image" Target="../media/image7.png"/><Relationship Id="rId8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5.png"/><Relationship Id="rId5" Type="http://schemas.openxmlformats.org/officeDocument/2006/relationships/slide" Target="slide3.xml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slide" Target="slide3.xml"/><Relationship Id="rId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slide" Target="slide3.xm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slide" Target="slide3.xm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slide" Target="slide3.xm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slide" Target="slide3.xm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3" title="Лейбл2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11549" y="2553100"/>
            <a:ext cx="6294268" cy="1865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 title="Дальневосточный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1" y="167325"/>
            <a:ext cx="3238870" cy="238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 title="Оккервиль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49228" y="167325"/>
            <a:ext cx="3238869" cy="238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 title="Фаберже.jp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1" y="4418825"/>
            <a:ext cx="3238870" cy="2271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 title="Пушкинская.jp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749228" y="4418825"/>
            <a:ext cx="3238870" cy="2271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15bafe7573f45d0 (1)">
            <a:hlinkClick r:id="" action="ppaction://media"/>
            <a:extLst>
              <a:ext uri="{FF2B5EF4-FFF2-40B4-BE49-F238E27FC236}">
                <a16:creationId xmlns="" xmlns:a16="http://schemas.microsoft.com/office/drawing/2014/main" id="{6256DD47-4966-3AD7-A575-42B37355FB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32598" y="279832"/>
            <a:ext cx="508493" cy="508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3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2"/>
          <p:cNvSpPr/>
          <p:nvPr/>
        </p:nvSpPr>
        <p:spPr>
          <a:xfrm>
            <a:off x="3491880" y="836712"/>
            <a:ext cx="226354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32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55" name="Google Shape;255;p22"/>
          <p:cNvSpPr txBox="1"/>
          <p:nvPr/>
        </p:nvSpPr>
        <p:spPr>
          <a:xfrm>
            <a:off x="983550" y="2049088"/>
            <a:ext cx="73929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dirty="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Процесс разработки и создания новых изделий или систем, включая проектирование, выбор материалов и технологий?</a:t>
            </a:r>
            <a:endParaRPr sz="3300" dirty="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56" name="Google Shape;256;p22"/>
          <p:cNvSpPr txBox="1"/>
          <p:nvPr/>
        </p:nvSpPr>
        <p:spPr>
          <a:xfrm>
            <a:off x="903574" y="4730175"/>
            <a:ext cx="2425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57" name="Google Shape;257;p22">
            <a:hlinkClick r:id="rId5" action="ppaction://hlinksldjump"/>
          </p:cNvPr>
          <p:cNvSpPr/>
          <p:nvPr/>
        </p:nvSpPr>
        <p:spPr>
          <a:xfrm>
            <a:off x="611560" y="5589240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58" name="Google Shape;258;p22"/>
          <p:cNvSpPr txBox="1"/>
          <p:nvPr/>
        </p:nvSpPr>
        <p:spPr>
          <a:xfrm>
            <a:off x="3142825" y="4708900"/>
            <a:ext cx="40014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Конструирование</a:t>
            </a:r>
            <a:endParaRPr sz="36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59" name="Google Shape;259;p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90851" y="5786450"/>
            <a:ext cx="12016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2" title="хамел 2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51250" y="5092038"/>
            <a:ext cx="2857500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aliant-awakening_94553 (1)">
            <a:hlinkClick r:id="" action="ppaction://media"/>
            <a:extLst>
              <a:ext uri="{FF2B5EF4-FFF2-40B4-BE49-F238E27FC236}">
                <a16:creationId xmlns="" xmlns:a16="http://schemas.microsoft.com/office/drawing/2014/main" id="{79F1B408-0225-8767-0F49-B36B8BAD48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3">
            <a:hlinkClick r:id="rId5" action="ppaction://hlinksldjump"/>
          </p:cNvPr>
          <p:cNvSpPr/>
          <p:nvPr/>
        </p:nvSpPr>
        <p:spPr>
          <a:xfrm>
            <a:off x="611560" y="5733256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67" name="Google Shape;267;p23"/>
          <p:cNvSpPr txBox="1"/>
          <p:nvPr/>
        </p:nvSpPr>
        <p:spPr>
          <a:xfrm>
            <a:off x="3502444" y="980727"/>
            <a:ext cx="1965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32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68" name="Google Shape;268;p23"/>
          <p:cNvSpPr txBox="1"/>
          <p:nvPr/>
        </p:nvSpPr>
        <p:spPr>
          <a:xfrm>
            <a:off x="2217600" y="2021889"/>
            <a:ext cx="47088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b="1" dirty="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Уменьшенное или упрощенное представление реального объекта?</a:t>
            </a:r>
            <a:endParaRPr sz="3300" dirty="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69" name="Google Shape;269;p23"/>
          <p:cNvSpPr txBox="1"/>
          <p:nvPr/>
        </p:nvSpPr>
        <p:spPr>
          <a:xfrm>
            <a:off x="1487101" y="4725150"/>
            <a:ext cx="2411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70" name="Google Shape;270;p23"/>
          <p:cNvSpPr txBox="1"/>
          <p:nvPr/>
        </p:nvSpPr>
        <p:spPr>
          <a:xfrm>
            <a:off x="3952078" y="4663600"/>
            <a:ext cx="23127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Модель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71" name="Google Shape;271;p2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77826" y="5786450"/>
            <a:ext cx="121465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23" title="гиф 10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5375" y="523525"/>
            <a:ext cx="2411400" cy="241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hythms-of-adventure_94547 (1)">
            <a:hlinkClick r:id="" action="ppaction://media"/>
            <a:extLst>
              <a:ext uri="{FF2B5EF4-FFF2-40B4-BE49-F238E27FC236}">
                <a16:creationId xmlns="" xmlns:a16="http://schemas.microsoft.com/office/drawing/2014/main" id="{F0DF443E-BFCA-62D9-932F-F880961E3C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5151" y="37112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4">
            <a:hlinkClick r:id="rId5" action="ppaction://hlinksldjump"/>
          </p:cNvPr>
          <p:cNvSpPr/>
          <p:nvPr/>
        </p:nvSpPr>
        <p:spPr>
          <a:xfrm>
            <a:off x="611560" y="5733256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79" name="Google Shape;279;p24"/>
          <p:cNvSpPr txBox="1"/>
          <p:nvPr/>
        </p:nvSpPr>
        <p:spPr>
          <a:xfrm>
            <a:off x="1269574" y="4740525"/>
            <a:ext cx="235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80" name="Google Shape;280;p24"/>
          <p:cNvSpPr txBox="1"/>
          <p:nvPr/>
        </p:nvSpPr>
        <p:spPr>
          <a:xfrm>
            <a:off x="3793812" y="980727"/>
            <a:ext cx="1970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/>
          </a:p>
        </p:txBody>
      </p:sp>
      <p:sp>
        <p:nvSpPr>
          <p:cNvPr id="281" name="Google Shape;281;p24"/>
          <p:cNvSpPr txBox="1"/>
          <p:nvPr/>
        </p:nvSpPr>
        <p:spPr>
          <a:xfrm>
            <a:off x="1698800" y="2491500"/>
            <a:ext cx="6308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b="1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Что можно смоделировать, но нельзя сконструировать?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82" name="Google Shape;282;p24"/>
          <p:cNvSpPr txBox="1"/>
          <p:nvPr/>
        </p:nvSpPr>
        <p:spPr>
          <a:xfrm>
            <a:off x="3476325" y="4355775"/>
            <a:ext cx="3303600" cy="11697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Идеальный объект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83" name="Google Shape;283;p2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90851" y="5786450"/>
            <a:ext cx="12016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24" title="Гиф1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30975" y="304800"/>
            <a:ext cx="2551150" cy="218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4D106C18-AC77-1FDA-5B90-5D3FA81520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91663" y="37112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5"/>
          <p:cNvSpPr txBox="1"/>
          <p:nvPr/>
        </p:nvSpPr>
        <p:spPr>
          <a:xfrm>
            <a:off x="3570054" y="945159"/>
            <a:ext cx="2133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32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91" name="Google Shape;291;p25"/>
          <p:cNvSpPr txBox="1"/>
          <p:nvPr/>
        </p:nvSpPr>
        <p:spPr>
          <a:xfrm>
            <a:off x="1487102" y="4725150"/>
            <a:ext cx="2416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92" name="Google Shape;292;p25">
            <a:hlinkClick r:id="rId5" action="ppaction://hlinksldjump"/>
          </p:cNvPr>
          <p:cNvSpPr/>
          <p:nvPr/>
        </p:nvSpPr>
        <p:spPr>
          <a:xfrm>
            <a:off x="611560" y="5733256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93" name="Google Shape;293;p25"/>
          <p:cNvSpPr txBox="1"/>
          <p:nvPr/>
        </p:nvSpPr>
        <p:spPr>
          <a:xfrm>
            <a:off x="2200500" y="2322000"/>
            <a:ext cx="49590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Три основных вида сварки?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94" name="Google Shape;294;p25"/>
          <p:cNvSpPr txBox="1"/>
          <p:nvPr/>
        </p:nvSpPr>
        <p:spPr>
          <a:xfrm>
            <a:off x="3692175" y="4515975"/>
            <a:ext cx="4359900" cy="11697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Дуговая, газовая, контактная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95" name="Google Shape;295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16876" y="5786450"/>
            <a:ext cx="117560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25" title="12339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1550" y="2729050"/>
            <a:ext cx="1900075" cy="190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aliant-awakening_94553 (1)">
            <a:hlinkClick r:id="" action="ppaction://media"/>
            <a:extLst>
              <a:ext uri="{FF2B5EF4-FFF2-40B4-BE49-F238E27FC236}">
                <a16:creationId xmlns="" xmlns:a16="http://schemas.microsoft.com/office/drawing/2014/main" id="{BB9DA628-805D-E0A8-B55A-698B1CAC37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6"/>
          <p:cNvSpPr txBox="1"/>
          <p:nvPr/>
        </p:nvSpPr>
        <p:spPr>
          <a:xfrm>
            <a:off x="1487101" y="4725150"/>
            <a:ext cx="236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03" name="Google Shape;303;p26"/>
          <p:cNvSpPr txBox="1"/>
          <p:nvPr/>
        </p:nvSpPr>
        <p:spPr>
          <a:xfrm>
            <a:off x="3787929" y="1001584"/>
            <a:ext cx="2047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32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04" name="Google Shape;304;p26">
            <a:hlinkClick r:id="rId5" action="ppaction://hlinksldjump"/>
          </p:cNvPr>
          <p:cNvSpPr/>
          <p:nvPr/>
        </p:nvSpPr>
        <p:spPr>
          <a:xfrm>
            <a:off x="611560" y="5733256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05" name="Google Shape;305;p26"/>
          <p:cNvSpPr txBox="1"/>
          <p:nvPr/>
        </p:nvSpPr>
        <p:spPr>
          <a:xfrm>
            <a:off x="2511816" y="2277140"/>
            <a:ext cx="459942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Виды тока для сварки?</a:t>
            </a:r>
            <a:endParaRPr sz="3200" dirty="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06" name="Google Shape;306;p26"/>
          <p:cNvSpPr txBox="1"/>
          <p:nvPr/>
        </p:nvSpPr>
        <p:spPr>
          <a:xfrm>
            <a:off x="3704521" y="4340494"/>
            <a:ext cx="3174959" cy="1169511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dirty="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Постоянный и переменный</a:t>
            </a:r>
            <a:endParaRPr sz="3500" dirty="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307" name="Google Shape;307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42901" y="5786450"/>
            <a:ext cx="114957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26" title="гиф 2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979700" y="3019075"/>
            <a:ext cx="5698125" cy="153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hythms-of-adventure_94547 (1)">
            <a:hlinkClick r:id="" action="ppaction://media"/>
            <a:extLst>
              <a:ext uri="{FF2B5EF4-FFF2-40B4-BE49-F238E27FC236}">
                <a16:creationId xmlns="" xmlns:a16="http://schemas.microsoft.com/office/drawing/2014/main" id="{ECE93AAB-B575-26F2-0399-A83ED11D51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7688" y="39198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822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7"/>
          <p:cNvSpPr txBox="1"/>
          <p:nvPr/>
        </p:nvSpPr>
        <p:spPr>
          <a:xfrm>
            <a:off x="1487102" y="4725150"/>
            <a:ext cx="248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15" name="Google Shape;315;p27"/>
          <p:cNvSpPr txBox="1"/>
          <p:nvPr/>
        </p:nvSpPr>
        <p:spPr>
          <a:xfrm>
            <a:off x="3639344" y="980727"/>
            <a:ext cx="2095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32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16" name="Google Shape;316;p27">
            <a:hlinkClick r:id="rId5" action="ppaction://hlinksldjump"/>
          </p:cNvPr>
          <p:cNvSpPr/>
          <p:nvPr/>
        </p:nvSpPr>
        <p:spPr>
          <a:xfrm>
            <a:off x="611560" y="5733256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17" name="Google Shape;317;p27"/>
          <p:cNvSpPr txBox="1"/>
          <p:nvPr/>
        </p:nvSpPr>
        <p:spPr>
          <a:xfrm>
            <a:off x="746294" y="2015250"/>
            <a:ext cx="7914600" cy="16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Если сварщик работает на высоте, но не пристегнут, теряет равновесие. Что он сделает в первую очередь?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18" name="Google Shape;318;p27"/>
          <p:cNvSpPr txBox="1"/>
          <p:nvPr/>
        </p:nvSpPr>
        <p:spPr>
          <a:xfrm>
            <a:off x="3770200" y="4725150"/>
            <a:ext cx="19035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Упадет</a:t>
            </a:r>
            <a:r>
              <a:rPr lang="ru-RU" sz="20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 </a:t>
            </a:r>
            <a:endParaRPr sz="20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319" name="Google Shape;319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03876" y="5786450"/>
            <a:ext cx="118860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27" title="Гиф1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48301" y="3585150"/>
            <a:ext cx="2212589" cy="1896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D0774B06-FAE3-2B90-338B-72C5D3D25A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03338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8"/>
          <p:cNvSpPr txBox="1">
            <a:spLocks noGrp="1"/>
          </p:cNvSpPr>
          <p:nvPr>
            <p:ph type="title"/>
          </p:nvPr>
        </p:nvSpPr>
        <p:spPr>
          <a:xfrm>
            <a:off x="3707904" y="764704"/>
            <a:ext cx="2232248" cy="53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 b="1">
                <a:solidFill>
                  <a:schemeClr val="dk2"/>
                </a:solidFill>
              </a:rPr>
              <a:t>Вопрос </a:t>
            </a:r>
            <a:endParaRPr sz="3200" b="1">
              <a:solidFill>
                <a:schemeClr val="dk2"/>
              </a:solidFill>
            </a:endParaRPr>
          </a:p>
        </p:txBody>
      </p:sp>
      <p:sp>
        <p:nvSpPr>
          <p:cNvPr id="327" name="Google Shape;327;p28"/>
          <p:cNvSpPr txBox="1">
            <a:spLocks noGrp="1"/>
          </p:cNvSpPr>
          <p:nvPr>
            <p:ph type="body" idx="1"/>
          </p:nvPr>
        </p:nvSpPr>
        <p:spPr>
          <a:xfrm>
            <a:off x="827584" y="4797152"/>
            <a:ext cx="4059936" cy="608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328" name="Google Shape;328;p28"/>
          <p:cNvSpPr txBox="1">
            <a:spLocks noGrp="1"/>
          </p:cNvSpPr>
          <p:nvPr>
            <p:ph type="body" idx="2"/>
          </p:nvPr>
        </p:nvSpPr>
        <p:spPr>
          <a:xfrm>
            <a:off x="1517950" y="1844825"/>
            <a:ext cx="5915400" cy="176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4320" lvl="0" indent="-1016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312"/>
              <a:buNone/>
            </a:pPr>
            <a:r>
              <a:rPr lang="ru-RU" sz="3320"/>
              <a:t>Какой термин используется для описания процесса, при котором сахар нагревается до высокой температуры, превращаясь в карамель?</a:t>
            </a:r>
            <a:endParaRPr sz="3320"/>
          </a:p>
        </p:txBody>
      </p:sp>
      <p:sp>
        <p:nvSpPr>
          <p:cNvPr id="329" name="Google Shape;329;p28">
            <a:hlinkClick r:id="rId5" action="ppaction://hlinksldjump"/>
          </p:cNvPr>
          <p:cNvSpPr/>
          <p:nvPr/>
        </p:nvSpPr>
        <p:spPr>
          <a:xfrm>
            <a:off x="467544" y="5661248"/>
            <a:ext cx="1050416" cy="55664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30" name="Google Shape;330;p28"/>
          <p:cNvSpPr txBox="1"/>
          <p:nvPr/>
        </p:nvSpPr>
        <p:spPr>
          <a:xfrm>
            <a:off x="3370849" y="4775100"/>
            <a:ext cx="35262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Карамелизация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331" name="Google Shape;331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90851" y="5786450"/>
            <a:ext cx="12016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28" title="алмаз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22471" y="3605825"/>
            <a:ext cx="3337776" cy="1875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aliant-awakening_94553 (1)">
            <a:hlinkClick r:id="" action="ppaction://media"/>
            <a:extLst>
              <a:ext uri="{FF2B5EF4-FFF2-40B4-BE49-F238E27FC236}">
                <a16:creationId xmlns="" xmlns:a16="http://schemas.microsoft.com/office/drawing/2014/main" id="{1EC162AE-B9C6-AFF9-8A47-CB057C07DA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4225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9"/>
          <p:cNvSpPr txBox="1">
            <a:spLocks noGrp="1"/>
          </p:cNvSpPr>
          <p:nvPr>
            <p:ph type="title"/>
          </p:nvPr>
        </p:nvSpPr>
        <p:spPr>
          <a:xfrm>
            <a:off x="3275856" y="620688"/>
            <a:ext cx="2314600" cy="53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 b="1">
                <a:solidFill>
                  <a:schemeClr val="dk2"/>
                </a:solidFill>
              </a:rPr>
              <a:t>Вопрос </a:t>
            </a:r>
            <a:endParaRPr sz="3200" b="1">
              <a:solidFill>
                <a:schemeClr val="dk2"/>
              </a:solidFill>
            </a:endParaRPr>
          </a:p>
        </p:txBody>
      </p:sp>
      <p:sp>
        <p:nvSpPr>
          <p:cNvPr id="339" name="Google Shape;339;p29"/>
          <p:cNvSpPr txBox="1">
            <a:spLocks noGrp="1"/>
          </p:cNvSpPr>
          <p:nvPr>
            <p:ph type="body" idx="1"/>
          </p:nvPr>
        </p:nvSpPr>
        <p:spPr>
          <a:xfrm>
            <a:off x="971600" y="4941168"/>
            <a:ext cx="4059936" cy="46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 :</a:t>
            </a:r>
            <a:endParaRPr sz="2000"/>
          </a:p>
        </p:txBody>
      </p:sp>
      <p:sp>
        <p:nvSpPr>
          <p:cNvPr id="340" name="Google Shape;340;p29"/>
          <p:cNvSpPr txBox="1">
            <a:spLocks noGrp="1"/>
          </p:cNvSpPr>
          <p:nvPr>
            <p:ph type="body" idx="2"/>
          </p:nvPr>
        </p:nvSpPr>
        <p:spPr>
          <a:xfrm>
            <a:off x="1207800" y="1569800"/>
            <a:ext cx="6510300" cy="22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101600" algn="ctr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3300"/>
              <a:t>Контролируемое нагревание и охлаждение шоколада для придания ему блеска и хрупкости?</a:t>
            </a:r>
            <a:endParaRPr sz="3300"/>
          </a:p>
        </p:txBody>
      </p:sp>
      <p:sp>
        <p:nvSpPr>
          <p:cNvPr id="341" name="Google Shape;341;p29">
            <a:hlinkClick r:id="rId5" action="ppaction://hlinksldjump"/>
          </p:cNvPr>
          <p:cNvSpPr/>
          <p:nvPr/>
        </p:nvSpPr>
        <p:spPr>
          <a:xfrm>
            <a:off x="467544" y="5733256"/>
            <a:ext cx="1152128" cy="642076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42" name="Google Shape;342;p29"/>
          <p:cNvSpPr txBox="1"/>
          <p:nvPr/>
        </p:nvSpPr>
        <p:spPr>
          <a:xfrm>
            <a:off x="3635900" y="4858138"/>
            <a:ext cx="36516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Темперирование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343" name="Google Shape;343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18101" y="5786450"/>
            <a:ext cx="117437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29" title="бабочка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7550" y="2814676"/>
            <a:ext cx="2135100" cy="197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hythms-of-adventure_94547 (1)">
            <a:hlinkClick r:id="" action="ppaction://media"/>
            <a:extLst>
              <a:ext uri="{FF2B5EF4-FFF2-40B4-BE49-F238E27FC236}">
                <a16:creationId xmlns="" xmlns:a16="http://schemas.microsoft.com/office/drawing/2014/main" id="{F46121B0-B698-D717-CC9D-08F9BC5A49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0"/>
          <p:cNvSpPr txBox="1">
            <a:spLocks noGrp="1"/>
          </p:cNvSpPr>
          <p:nvPr>
            <p:ph type="title"/>
          </p:nvPr>
        </p:nvSpPr>
        <p:spPr>
          <a:xfrm>
            <a:off x="3347864" y="620688"/>
            <a:ext cx="2170584" cy="606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351" name="Google Shape;351;p30"/>
          <p:cNvSpPr txBox="1">
            <a:spLocks noGrp="1"/>
          </p:cNvSpPr>
          <p:nvPr>
            <p:ph type="body" idx="1"/>
          </p:nvPr>
        </p:nvSpPr>
        <p:spPr>
          <a:xfrm>
            <a:off x="899592" y="4869160"/>
            <a:ext cx="4059936" cy="46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352" name="Google Shape;352;p30"/>
          <p:cNvSpPr txBox="1">
            <a:spLocks noGrp="1"/>
          </p:cNvSpPr>
          <p:nvPr>
            <p:ph type="body" idx="2"/>
          </p:nvPr>
        </p:nvSpPr>
        <p:spPr>
          <a:xfrm>
            <a:off x="1545992" y="1628800"/>
            <a:ext cx="5792320" cy="226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4320" lvl="0" indent="-101600" algn="ctr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3300"/>
              <a:t>Как называется техника, при которой сухие ингредиенты перемешивают с маслом до состояния крошки?</a:t>
            </a:r>
            <a:endParaRPr sz="3300"/>
          </a:p>
        </p:txBody>
      </p:sp>
      <p:sp>
        <p:nvSpPr>
          <p:cNvPr id="353" name="Google Shape;353;p30">
            <a:hlinkClick r:id="rId5" action="ppaction://hlinksldjump"/>
          </p:cNvPr>
          <p:cNvSpPr/>
          <p:nvPr/>
        </p:nvSpPr>
        <p:spPr>
          <a:xfrm>
            <a:off x="467544" y="5675556"/>
            <a:ext cx="1080120" cy="633764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54" name="Google Shape;354;p30"/>
          <p:cNvSpPr txBox="1"/>
          <p:nvPr/>
        </p:nvSpPr>
        <p:spPr>
          <a:xfrm>
            <a:off x="3347875" y="4786125"/>
            <a:ext cx="18894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Сабляж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355" name="Google Shape;355;p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90851" y="5786450"/>
            <a:ext cx="12016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0" title="Гиф1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75906" y="1628790"/>
            <a:ext cx="1999456" cy="1713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0460CBBF-CC5F-6CF6-5145-15E1ECDCE0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65762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1"/>
          <p:cNvSpPr txBox="1">
            <a:spLocks noGrp="1"/>
          </p:cNvSpPr>
          <p:nvPr>
            <p:ph type="title"/>
          </p:nvPr>
        </p:nvSpPr>
        <p:spPr>
          <a:xfrm>
            <a:off x="3419872" y="620688"/>
            <a:ext cx="2170584" cy="53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363" name="Google Shape;363;p31"/>
          <p:cNvSpPr txBox="1">
            <a:spLocks noGrp="1"/>
          </p:cNvSpPr>
          <p:nvPr>
            <p:ph type="body" idx="1"/>
          </p:nvPr>
        </p:nvSpPr>
        <p:spPr>
          <a:xfrm>
            <a:off x="1043608" y="4941168"/>
            <a:ext cx="4059936" cy="46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364" name="Google Shape;364;p31"/>
          <p:cNvSpPr txBox="1">
            <a:spLocks noGrp="1"/>
          </p:cNvSpPr>
          <p:nvPr>
            <p:ph type="body" idx="2"/>
          </p:nvPr>
        </p:nvSpPr>
        <p:spPr>
          <a:xfrm>
            <a:off x="1259632" y="1484784"/>
            <a:ext cx="6368384" cy="226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74320" lvl="0" indent="-101600" algn="ctr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3300"/>
              <a:t>Какой ювелирный камень считается “королем драгоценных камней” и часто используется в качестве символа власти и богатства?</a:t>
            </a:r>
            <a:endParaRPr sz="3300"/>
          </a:p>
        </p:txBody>
      </p:sp>
      <p:sp>
        <p:nvSpPr>
          <p:cNvPr id="365" name="Google Shape;365;p31">
            <a:hlinkClick r:id="rId5" action="ppaction://hlinksldjump"/>
          </p:cNvPr>
          <p:cNvSpPr/>
          <p:nvPr/>
        </p:nvSpPr>
        <p:spPr>
          <a:xfrm>
            <a:off x="554404" y="5641824"/>
            <a:ext cx="1209284" cy="667496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66" name="Google Shape;366;p31"/>
          <p:cNvSpPr txBox="1"/>
          <p:nvPr/>
        </p:nvSpPr>
        <p:spPr>
          <a:xfrm>
            <a:off x="3652575" y="4858138"/>
            <a:ext cx="15825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Алмаз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367" name="Google Shape;367;p3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83176" y="5786450"/>
            <a:ext cx="120930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1" title="бабочка 2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590450" y="3459774"/>
            <a:ext cx="2143301" cy="2237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aliant-awakening_94553 (1)">
            <a:hlinkClick r:id="" action="ppaction://media"/>
            <a:extLst>
              <a:ext uri="{FF2B5EF4-FFF2-40B4-BE49-F238E27FC236}">
                <a16:creationId xmlns="" xmlns:a16="http://schemas.microsoft.com/office/drawing/2014/main" id="{C951AB00-FB6B-65EB-4BE3-72FFF45B56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>
            <a:hlinkClick r:id="rId5" action="ppaction://hlinksldjump"/>
          </p:cNvPr>
          <p:cNvSpPr txBox="1"/>
          <p:nvPr/>
        </p:nvSpPr>
        <p:spPr>
          <a:xfrm>
            <a:off x="3040619" y="381689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 dirty="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10</a:t>
            </a:r>
            <a:endParaRPr sz="1800" b="0" i="0" u="none" strike="noStrike" cap="none" dirty="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4357686" y="1214422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2" name="Google Shape;102;p14">
            <a:hlinkClick r:id="rId7" action="ppaction://hlinksldjump"/>
          </p:cNvPr>
          <p:cNvSpPr txBox="1"/>
          <p:nvPr/>
        </p:nvSpPr>
        <p:spPr>
          <a:xfrm>
            <a:off x="4777267" y="381689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20</a:t>
            </a:r>
            <a:endParaRPr sz="1800" dirty="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3" name="Google Shape;103;p14">
            <a:hlinkClick r:id="rId9" action="ppaction://hlinksldjump"/>
          </p:cNvPr>
          <p:cNvSpPr txBox="1"/>
          <p:nvPr/>
        </p:nvSpPr>
        <p:spPr>
          <a:xfrm>
            <a:off x="6522372" y="380482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4" name="Google Shape;104;p14"/>
          <p:cNvSpPr txBox="1"/>
          <p:nvPr/>
        </p:nvSpPr>
        <p:spPr>
          <a:xfrm>
            <a:off x="395500" y="989200"/>
            <a:ext cx="2504700" cy="7800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ДПИ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5" name="Google Shape;105;p14">
            <a:hlinkClick r:id="rId12" action="ppaction://hlinksldjump"/>
          </p:cNvPr>
          <p:cNvSpPr txBox="1"/>
          <p:nvPr/>
        </p:nvSpPr>
        <p:spPr>
          <a:xfrm>
            <a:off x="3013231" y="1163555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6" name="Google Shape;106;p14">
            <a:hlinkClick r:id="rId13" action="ppaction://hlinksldjump"/>
          </p:cNvPr>
          <p:cNvSpPr txBox="1"/>
          <p:nvPr/>
        </p:nvSpPr>
        <p:spPr>
          <a:xfrm>
            <a:off x="4777267" y="1160511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7" name="Google Shape;107;p14">
            <a:hlinkClick r:id="rId14" action="ppaction://hlinksldjump"/>
          </p:cNvPr>
          <p:cNvSpPr txBox="1"/>
          <p:nvPr/>
        </p:nvSpPr>
        <p:spPr>
          <a:xfrm>
            <a:off x="6524118" y="1157468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8" name="Google Shape;108;p14"/>
          <p:cNvSpPr txBox="1"/>
          <p:nvPr/>
        </p:nvSpPr>
        <p:spPr>
          <a:xfrm>
            <a:off x="395525" y="1764525"/>
            <a:ext cx="2504700" cy="7800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Конструирование моделирование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9" name="Google Shape;109;p14">
            <a:hlinkClick r:id="rId15" action="ppaction://hlinksldjump"/>
          </p:cNvPr>
          <p:cNvSpPr txBox="1"/>
          <p:nvPr/>
        </p:nvSpPr>
        <p:spPr>
          <a:xfrm>
            <a:off x="3010188" y="1936661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0" name="Google Shape;110;p14">
            <a:hlinkClick r:id="rId16" action="ppaction://hlinksldjump"/>
          </p:cNvPr>
          <p:cNvSpPr txBox="1"/>
          <p:nvPr/>
        </p:nvSpPr>
        <p:spPr>
          <a:xfrm>
            <a:off x="4777267" y="1936661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1" name="Google Shape;111;p14">
            <a:hlinkClick r:id="rId17" action="ppaction://hlinksldjump"/>
          </p:cNvPr>
          <p:cNvSpPr txBox="1"/>
          <p:nvPr/>
        </p:nvSpPr>
        <p:spPr>
          <a:xfrm>
            <a:off x="6521075" y="1931815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2" name="Google Shape;112;p14"/>
          <p:cNvSpPr txBox="1"/>
          <p:nvPr/>
        </p:nvSpPr>
        <p:spPr>
          <a:xfrm>
            <a:off x="395350" y="2545125"/>
            <a:ext cx="2491800" cy="7143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Сварщики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3" name="Google Shape;113;p14">
            <a:hlinkClick r:id="rId18" action="ppaction://hlinksldjump"/>
          </p:cNvPr>
          <p:cNvSpPr txBox="1"/>
          <p:nvPr/>
        </p:nvSpPr>
        <p:spPr>
          <a:xfrm>
            <a:off x="3010190" y="2713606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4" name="Google Shape;114;p14">
            <a:hlinkClick r:id="rId19" action="ppaction://hlinksldjump"/>
          </p:cNvPr>
          <p:cNvSpPr txBox="1"/>
          <p:nvPr/>
        </p:nvSpPr>
        <p:spPr>
          <a:xfrm>
            <a:off x="4795526" y="2706828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5" name="Google Shape;115;p14">
            <a:hlinkClick r:id="rId20" action="ppaction://hlinksldjump"/>
          </p:cNvPr>
          <p:cNvSpPr txBox="1"/>
          <p:nvPr/>
        </p:nvSpPr>
        <p:spPr>
          <a:xfrm>
            <a:off x="6521075" y="2706828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6" name="Google Shape;116;p14"/>
          <p:cNvSpPr/>
          <p:nvPr/>
        </p:nvSpPr>
        <p:spPr>
          <a:xfrm>
            <a:off x="395525" y="3259425"/>
            <a:ext cx="2491800" cy="8310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Повар, кондитер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7" name="Google Shape;117;p14"/>
          <p:cNvSpPr/>
          <p:nvPr/>
        </p:nvSpPr>
        <p:spPr>
          <a:xfrm>
            <a:off x="395350" y="4092799"/>
            <a:ext cx="2491800" cy="8049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Ювелиры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8" name="Google Shape;118;p14"/>
          <p:cNvSpPr/>
          <p:nvPr/>
        </p:nvSpPr>
        <p:spPr>
          <a:xfrm>
            <a:off x="383875" y="5622950"/>
            <a:ext cx="2516400" cy="8049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Архивоведение</a:t>
            </a:r>
            <a:endParaRPr sz="18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9" name="Google Shape;119;p14">
            <a:hlinkClick r:id="rId21" action="ppaction://hlinksldjump"/>
          </p:cNvPr>
          <p:cNvSpPr/>
          <p:nvPr/>
        </p:nvSpPr>
        <p:spPr>
          <a:xfrm>
            <a:off x="3040620" y="3485457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0" name="Google Shape;120;p14">
            <a:hlinkClick r:id="rId22" action="ppaction://hlinksldjump"/>
          </p:cNvPr>
          <p:cNvSpPr/>
          <p:nvPr/>
        </p:nvSpPr>
        <p:spPr>
          <a:xfrm>
            <a:off x="3040620" y="4264238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1" name="Google Shape;121;p14">
            <a:hlinkClick r:id="rId23" action="ppaction://hlinksldjump"/>
          </p:cNvPr>
          <p:cNvSpPr/>
          <p:nvPr/>
        </p:nvSpPr>
        <p:spPr>
          <a:xfrm>
            <a:off x="3040620" y="5037501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2" name="Google Shape;122;p14">
            <a:hlinkClick r:id="rId24" action="ppaction://hlinksldjump"/>
          </p:cNvPr>
          <p:cNvSpPr/>
          <p:nvPr/>
        </p:nvSpPr>
        <p:spPr>
          <a:xfrm>
            <a:off x="3040619" y="5804140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3" name="Google Shape;123;p14">
            <a:hlinkClick r:id="rId25" action="ppaction://hlinksldjump"/>
          </p:cNvPr>
          <p:cNvSpPr/>
          <p:nvPr/>
        </p:nvSpPr>
        <p:spPr>
          <a:xfrm>
            <a:off x="4801613" y="3485980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4" name="Google Shape;124;p14">
            <a:hlinkClick r:id="rId26" action="ppaction://hlinksldjump"/>
          </p:cNvPr>
          <p:cNvSpPr/>
          <p:nvPr/>
        </p:nvSpPr>
        <p:spPr>
          <a:xfrm>
            <a:off x="4801613" y="4261194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5" name="Google Shape;125;p14">
            <a:hlinkClick r:id="rId27" action="ppaction://hlinksldjump"/>
          </p:cNvPr>
          <p:cNvSpPr/>
          <p:nvPr/>
        </p:nvSpPr>
        <p:spPr>
          <a:xfrm>
            <a:off x="4777268" y="5040544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6" name="Google Shape;126;p14">
            <a:hlinkClick r:id="rId28" action="ppaction://hlinksldjump"/>
          </p:cNvPr>
          <p:cNvSpPr/>
          <p:nvPr/>
        </p:nvSpPr>
        <p:spPr>
          <a:xfrm>
            <a:off x="4777268" y="5804140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7" name="Google Shape;127;p14">
            <a:hlinkClick r:id="rId29" action="ppaction://hlinksldjump"/>
          </p:cNvPr>
          <p:cNvSpPr/>
          <p:nvPr/>
        </p:nvSpPr>
        <p:spPr>
          <a:xfrm>
            <a:off x="6508902" y="3482937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8" name="Google Shape;128;p14">
            <a:hlinkClick r:id="rId30" action="ppaction://hlinksldjump"/>
          </p:cNvPr>
          <p:cNvSpPr/>
          <p:nvPr/>
        </p:nvSpPr>
        <p:spPr>
          <a:xfrm>
            <a:off x="6530204" y="5040544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9" name="Google Shape;129;p14">
            <a:hlinkClick r:id="rId31" action="ppaction://hlinksldjump"/>
          </p:cNvPr>
          <p:cNvSpPr/>
          <p:nvPr/>
        </p:nvSpPr>
        <p:spPr>
          <a:xfrm>
            <a:off x="6521075" y="4264238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30" name="Google Shape;130;p14">
            <a:hlinkClick r:id="rId32" action="ppaction://hlinksldjump"/>
          </p:cNvPr>
          <p:cNvSpPr/>
          <p:nvPr/>
        </p:nvSpPr>
        <p:spPr>
          <a:xfrm>
            <a:off x="6524103" y="5802916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40000" sy="40000" flip="none" algn="tl"/>
          </a:blipFill>
          <a:ln>
            <a:noFill/>
          </a:ln>
          <a:effectLst>
            <a:outerShdw blurRad="95000" algn="t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31" name="Google Shape;131;p14"/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>
            <a:off x="7917875" y="5804150"/>
            <a:ext cx="970200" cy="713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4"/>
          <p:cNvSpPr txBox="1"/>
          <p:nvPr/>
        </p:nvSpPr>
        <p:spPr>
          <a:xfrm>
            <a:off x="395500" y="226375"/>
            <a:ext cx="2504700" cy="7629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Гостиничный                   сервис</a:t>
            </a:r>
            <a:endParaRPr sz="2000" b="1" i="0" u="none" strike="noStrike" cap="non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34" name="Google Shape;134;p14"/>
          <p:cNvSpPr/>
          <p:nvPr/>
        </p:nvSpPr>
        <p:spPr>
          <a:xfrm>
            <a:off x="400750" y="4895350"/>
            <a:ext cx="2486400" cy="7458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Автомеханик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35" name="Google Shape;135;p14" title="гиф 3.gif"/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7362425" y="2449350"/>
            <a:ext cx="1959300" cy="195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ttsmaker-file-2025-10-5-14-34-28 (1)">
            <a:hlinkClick r:id="" action="ppaction://media"/>
            <a:extLst>
              <a:ext uri="{FF2B5EF4-FFF2-40B4-BE49-F238E27FC236}">
                <a16:creationId xmlns="" xmlns:a16="http://schemas.microsoft.com/office/drawing/2014/main" id="{471AC1DE-FEDA-B816-FD9A-DDE1B683CE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8278475" y="3407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2"/>
          <p:cNvSpPr txBox="1">
            <a:spLocks noGrp="1"/>
          </p:cNvSpPr>
          <p:nvPr>
            <p:ph type="title"/>
          </p:nvPr>
        </p:nvSpPr>
        <p:spPr>
          <a:xfrm>
            <a:off x="3419872" y="620688"/>
            <a:ext cx="2170584" cy="462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375" name="Google Shape;375;p32"/>
          <p:cNvSpPr txBox="1">
            <a:spLocks noGrp="1"/>
          </p:cNvSpPr>
          <p:nvPr>
            <p:ph type="body" idx="1"/>
          </p:nvPr>
        </p:nvSpPr>
        <p:spPr>
          <a:xfrm>
            <a:off x="981460" y="4941168"/>
            <a:ext cx="4059936" cy="46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377" name="Google Shape;377;p32">
            <a:hlinkClick r:id="rId5" action="ppaction://hlinksldjump"/>
          </p:cNvPr>
          <p:cNvSpPr/>
          <p:nvPr/>
        </p:nvSpPr>
        <p:spPr>
          <a:xfrm>
            <a:off x="467544" y="5706964"/>
            <a:ext cx="1080120" cy="674364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379" name="Google Shape;379;p3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90851" y="5786450"/>
            <a:ext cx="12016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32" title="акулаа.gif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40550" y="5582700"/>
            <a:ext cx="3357875" cy="117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hythms-of-adventure_94547 (1)">
            <a:hlinkClick r:id="" action="ppaction://media"/>
            <a:extLst>
              <a:ext uri="{FF2B5EF4-FFF2-40B4-BE49-F238E27FC236}">
                <a16:creationId xmlns="" xmlns:a16="http://schemas.microsoft.com/office/drawing/2014/main" id="{9D9F7E8A-4B6C-C2E9-FB2B-97FA719A6B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8819" y="357175"/>
            <a:ext cx="609600" cy="609600"/>
          </a:xfrm>
          <a:prstGeom prst="rect">
            <a:avLst/>
          </a:prstGeom>
        </p:spPr>
      </p:pic>
      <p:sp>
        <p:nvSpPr>
          <p:cNvPr id="388" name="Google Shape;388;p33"/>
          <p:cNvSpPr txBox="1">
            <a:spLocks/>
          </p:cNvSpPr>
          <p:nvPr/>
        </p:nvSpPr>
        <p:spPr>
          <a:xfrm>
            <a:off x="1691680" y="1484784"/>
            <a:ext cx="5576296" cy="226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575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530"/>
              <a:buFont typeface="Noto Sans Symbols"/>
              <a:buChar char="⚫"/>
              <a:defRPr sz="26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914400" marR="0" lvl="1" indent="-325755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D58F3E"/>
              </a:buClr>
              <a:buSzPts val="1530"/>
              <a:buFont typeface="Noto Sans Symbols"/>
              <a:buChar char="⚫"/>
              <a:defRPr sz="2400" b="0" i="0" u="none" strike="noStrike" cap="non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L="1371600" marR="0" lvl="2" indent="-325755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B17733"/>
              </a:buClr>
              <a:buSzPts val="1530"/>
              <a:buFont typeface="Noto Sans Symbols"/>
              <a:buChar char="⚫"/>
              <a:defRPr sz="21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L="1828800" marR="0" lvl="3" indent="-325755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D58F3E"/>
              </a:buClr>
              <a:buSzPts val="153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L="2286000" marR="0" lvl="4" indent="-325754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53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L="2743200" marR="0" lvl="5" indent="-325754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530"/>
              <a:buFont typeface="Noto Sans Symbols"/>
              <a:buChar char="🖙"/>
              <a:defRPr sz="17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L="3200400" marR="0" lvl="6" indent="-325754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530"/>
              <a:buFont typeface="Noto Sans Symbols"/>
              <a:buChar char="🖙"/>
              <a:defRPr sz="16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L="3657600" marR="0" lvl="7" indent="-325754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530"/>
              <a:buFont typeface="Noto Sans Symbols"/>
              <a:buChar char="🖙"/>
              <a:defRPr sz="15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L="4114800" marR="0" lvl="8" indent="-325754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rgbClr val="D58F3E"/>
              </a:buClr>
              <a:buSzPts val="1530"/>
              <a:buFont typeface="Noto Sans Symbols"/>
              <a:buChar char="🖙"/>
              <a:defRPr sz="15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274320" indent="-101600" algn="ctr">
              <a:spcBef>
                <a:spcPts val="0"/>
              </a:spcBef>
              <a:buSzPts val="2720"/>
              <a:buFont typeface="Noto Sans Symbols"/>
              <a:buNone/>
            </a:pPr>
            <a:r>
              <a:rPr lang="ru-RU" sz="3300"/>
              <a:t>Каково основное различие между золотом 585 пробы и 750 пробы с точки зрения содержания золота?</a:t>
            </a:r>
            <a:endParaRPr lang="ru-RU" sz="3300" dirty="0"/>
          </a:p>
        </p:txBody>
      </p:sp>
      <p:sp>
        <p:nvSpPr>
          <p:cNvPr id="390" name="Google Shape;390;p33"/>
          <p:cNvSpPr txBox="1"/>
          <p:nvPr/>
        </p:nvSpPr>
        <p:spPr>
          <a:xfrm>
            <a:off x="3534819" y="4566900"/>
            <a:ext cx="5128800" cy="1015800"/>
          </a:xfrm>
          <a:prstGeom prst="rect">
            <a:avLst/>
          </a:prstGeom>
          <a:blipFill rotWithShape="1">
            <a:blip r:embed="rId9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585- содержит 58,5% чистого золота, а 750- 75%</a:t>
            </a:r>
            <a:endParaRPr sz="3000" dirty="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3"/>
          <p:cNvSpPr txBox="1">
            <a:spLocks noGrp="1"/>
          </p:cNvSpPr>
          <p:nvPr>
            <p:ph type="title"/>
          </p:nvPr>
        </p:nvSpPr>
        <p:spPr>
          <a:xfrm>
            <a:off x="3563888" y="548680"/>
            <a:ext cx="1954560" cy="53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387" name="Google Shape;387;p33"/>
          <p:cNvSpPr txBox="1">
            <a:spLocks noGrp="1"/>
          </p:cNvSpPr>
          <p:nvPr>
            <p:ph type="body" idx="1"/>
          </p:nvPr>
        </p:nvSpPr>
        <p:spPr>
          <a:xfrm>
            <a:off x="899592" y="4725144"/>
            <a:ext cx="4059936" cy="46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389" name="Google Shape;389;p33">
            <a:hlinkClick r:id="rId5" action="ppaction://hlinksldjump"/>
          </p:cNvPr>
          <p:cNvSpPr/>
          <p:nvPr/>
        </p:nvSpPr>
        <p:spPr>
          <a:xfrm>
            <a:off x="395536" y="5490940"/>
            <a:ext cx="1152128" cy="674364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391" name="Google Shape;391;p3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40326" y="5786450"/>
            <a:ext cx="115215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33" title="Гиф1.gif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8675" y="2470413"/>
            <a:ext cx="2236725" cy="191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0A3DC1FD-956A-9C37-4489-E92418B2C6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6401" y="357175"/>
            <a:ext cx="609600" cy="609600"/>
          </a:xfrm>
          <a:prstGeom prst="rect">
            <a:avLst/>
          </a:prstGeom>
        </p:spPr>
      </p:pic>
      <p:sp>
        <p:nvSpPr>
          <p:cNvPr id="376" name="Google Shape;376;p32"/>
          <p:cNvSpPr txBox="1">
            <a:spLocks noGrp="1"/>
          </p:cNvSpPr>
          <p:nvPr>
            <p:ph type="body" idx="2"/>
          </p:nvPr>
        </p:nvSpPr>
        <p:spPr>
          <a:xfrm>
            <a:off x="1498474" y="1143000"/>
            <a:ext cx="6600068" cy="324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4320" lvl="0" indent="-101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8"/>
              <a:buNone/>
            </a:pPr>
            <a:r>
              <a:rPr lang="ru-RU" sz="3300" dirty="0"/>
              <a:t>Ювелир создает филигрань из золота 999 пробы. Какой лигатурой он должен воспользоваться, чтобы сохранить пробу, но при этом повысить износостойкость изделия?</a:t>
            </a:r>
            <a:endParaRPr sz="3300" dirty="0"/>
          </a:p>
        </p:txBody>
      </p:sp>
      <p:sp>
        <p:nvSpPr>
          <p:cNvPr id="378" name="Google Shape;378;p32"/>
          <p:cNvSpPr txBox="1"/>
          <p:nvPr/>
        </p:nvSpPr>
        <p:spPr>
          <a:xfrm>
            <a:off x="3563888" y="4642114"/>
            <a:ext cx="2170500" cy="630900"/>
          </a:xfrm>
          <a:prstGeom prst="rect">
            <a:avLst/>
          </a:prstGeom>
          <a:blipFill rotWithShape="1">
            <a:blip r:embed="rId9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dirty="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Никакой.</a:t>
            </a:r>
            <a:endParaRPr sz="3500" dirty="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4"/>
          <p:cNvSpPr txBox="1">
            <a:spLocks noGrp="1"/>
          </p:cNvSpPr>
          <p:nvPr>
            <p:ph type="title"/>
          </p:nvPr>
        </p:nvSpPr>
        <p:spPr>
          <a:xfrm>
            <a:off x="3491880" y="548680"/>
            <a:ext cx="2026568" cy="53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399" name="Google Shape;399;p34"/>
          <p:cNvSpPr txBox="1">
            <a:spLocks noGrp="1"/>
          </p:cNvSpPr>
          <p:nvPr>
            <p:ph type="body" idx="1"/>
          </p:nvPr>
        </p:nvSpPr>
        <p:spPr>
          <a:xfrm>
            <a:off x="827584" y="4725144"/>
            <a:ext cx="4059936" cy="46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401" name="Google Shape;401;p34">
            <a:hlinkClick r:id="rId5" action="ppaction://hlinksldjump"/>
          </p:cNvPr>
          <p:cNvSpPr/>
          <p:nvPr/>
        </p:nvSpPr>
        <p:spPr>
          <a:xfrm>
            <a:off x="395536" y="5490940"/>
            <a:ext cx="1080120" cy="602356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02" name="Google Shape;402;p34"/>
          <p:cNvSpPr txBox="1"/>
          <p:nvPr/>
        </p:nvSpPr>
        <p:spPr>
          <a:xfrm>
            <a:off x="3397713" y="4642113"/>
            <a:ext cx="2426037" cy="630902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dirty="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Антифриз</a:t>
            </a:r>
            <a:endParaRPr sz="3500" dirty="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03" name="Google Shape;403;p3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03876" y="5786450"/>
            <a:ext cx="118860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34" title="корабль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50425" y="3136200"/>
            <a:ext cx="2026575" cy="256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aliant-awakening_94553 (1)">
            <a:hlinkClick r:id="" action="ppaction://media"/>
            <a:extLst>
              <a:ext uri="{FF2B5EF4-FFF2-40B4-BE49-F238E27FC236}">
                <a16:creationId xmlns="" xmlns:a16="http://schemas.microsoft.com/office/drawing/2014/main" id="{0C3973AA-C9AF-6E21-8A23-E4436FBEE9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72200" y="357175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D3120AE-9EBB-DF83-ABC1-C9A6C15084C5}"/>
              </a:ext>
            </a:extLst>
          </p:cNvPr>
          <p:cNvSpPr txBox="1"/>
          <p:nvPr/>
        </p:nvSpPr>
        <p:spPr>
          <a:xfrm>
            <a:off x="2286000" y="1636641"/>
            <a:ext cx="4572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2720" indent="-101600" algn="ctr" rtl="0">
              <a:buNone/>
            </a:pPr>
            <a:r>
              <a:rPr lang="ru-RU" sz="3200" b="0" i="0" u="none" strike="noStrike" dirty="0">
                <a:solidFill>
                  <a:srgbClr val="FFFFFF"/>
                </a:solidFill>
                <a:effectLst/>
                <a:latin typeface="Constantia" panose="02030602050306030303" pitchFamily="18" charset="0"/>
              </a:rPr>
              <a:t>Какая охлаждающая жидкость используется в двигателях?</a:t>
            </a:r>
            <a:endParaRPr lang="ru-RU" sz="3200" b="0" dirty="0">
              <a:effectLst/>
            </a:endParaRPr>
          </a:p>
          <a:p>
            <a:pPr>
              <a:buNone/>
            </a:pP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5"/>
          <p:cNvSpPr txBox="1">
            <a:spLocks noGrp="1"/>
          </p:cNvSpPr>
          <p:nvPr>
            <p:ph type="title"/>
          </p:nvPr>
        </p:nvSpPr>
        <p:spPr>
          <a:xfrm>
            <a:off x="3558727" y="735250"/>
            <a:ext cx="2343000" cy="4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411" name="Google Shape;411;p35"/>
          <p:cNvSpPr txBox="1">
            <a:spLocks noGrp="1"/>
          </p:cNvSpPr>
          <p:nvPr>
            <p:ph type="body" idx="1"/>
          </p:nvPr>
        </p:nvSpPr>
        <p:spPr>
          <a:xfrm>
            <a:off x="827584" y="4797152"/>
            <a:ext cx="4059936" cy="46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</a:t>
            </a:r>
            <a:endParaRPr sz="2000"/>
          </a:p>
        </p:txBody>
      </p:sp>
      <p:sp>
        <p:nvSpPr>
          <p:cNvPr id="413" name="Google Shape;413;p35">
            <a:hlinkClick r:id="rId5" action="ppaction://hlinksldjump"/>
          </p:cNvPr>
          <p:cNvSpPr/>
          <p:nvPr/>
        </p:nvSpPr>
        <p:spPr>
          <a:xfrm>
            <a:off x="395536" y="5517232"/>
            <a:ext cx="1080120" cy="648072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14" name="Google Shape;414;p35"/>
          <p:cNvSpPr txBox="1"/>
          <p:nvPr/>
        </p:nvSpPr>
        <p:spPr>
          <a:xfrm>
            <a:off x="3335725" y="4687508"/>
            <a:ext cx="3292398" cy="553957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Полный привод</a:t>
            </a:r>
            <a:endParaRPr sz="3000" dirty="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15" name="Google Shape;415;p3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90851" y="5786450"/>
            <a:ext cx="12016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35" title="птица нов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5586" y="1359019"/>
            <a:ext cx="2515991" cy="233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hythms-of-adventure_94547 (1)">
            <a:hlinkClick r:id="" action="ppaction://media"/>
            <a:extLst>
              <a:ext uri="{FF2B5EF4-FFF2-40B4-BE49-F238E27FC236}">
                <a16:creationId xmlns="" xmlns:a16="http://schemas.microsoft.com/office/drawing/2014/main" id="{915013AA-66BD-ECDC-4EEF-D4EC99C88E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57175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F53FB10-21C5-7683-42C6-59377690DB9D}"/>
              </a:ext>
            </a:extLst>
          </p:cNvPr>
          <p:cNvSpPr txBox="1"/>
          <p:nvPr/>
        </p:nvSpPr>
        <p:spPr>
          <a:xfrm>
            <a:off x="2379578" y="1269858"/>
            <a:ext cx="4572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2720" indent="-101600" algn="ctr" rtl="0">
              <a:buNone/>
            </a:pPr>
            <a:r>
              <a:rPr lang="ru-RU" sz="3200" b="0" i="0" u="none" strike="noStrike" dirty="0">
                <a:solidFill>
                  <a:srgbClr val="FFFFFF"/>
                </a:solidFill>
                <a:effectLst/>
                <a:latin typeface="Constantia" panose="02030602050306030303" pitchFamily="18" charset="0"/>
              </a:rPr>
              <a:t>Система передающая крутящий момент на все 4 колеса для максимального сцепления с дорогой ?</a:t>
            </a:r>
            <a:endParaRPr lang="ru-RU" sz="3200" b="0" dirty="0">
              <a:effectLst/>
            </a:endParaRPr>
          </a:p>
          <a:p>
            <a:pPr>
              <a:buNone/>
            </a:pP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6"/>
          <p:cNvSpPr txBox="1">
            <a:spLocks noGrp="1"/>
          </p:cNvSpPr>
          <p:nvPr>
            <p:ph type="title"/>
          </p:nvPr>
        </p:nvSpPr>
        <p:spPr>
          <a:xfrm>
            <a:off x="3491880" y="548680"/>
            <a:ext cx="2098576" cy="462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423" name="Google Shape;423;p36"/>
          <p:cNvSpPr txBox="1">
            <a:spLocks noGrp="1"/>
          </p:cNvSpPr>
          <p:nvPr>
            <p:ph type="body" idx="1"/>
          </p:nvPr>
        </p:nvSpPr>
        <p:spPr>
          <a:xfrm>
            <a:off x="827584" y="4869160"/>
            <a:ext cx="4059936" cy="46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</a:t>
            </a:r>
            <a:endParaRPr sz="2000"/>
          </a:p>
        </p:txBody>
      </p:sp>
      <p:sp>
        <p:nvSpPr>
          <p:cNvPr id="424" name="Google Shape;424;p36"/>
          <p:cNvSpPr txBox="1">
            <a:spLocks noGrp="1"/>
          </p:cNvSpPr>
          <p:nvPr>
            <p:ph type="body" idx="2"/>
          </p:nvPr>
        </p:nvSpPr>
        <p:spPr>
          <a:xfrm>
            <a:off x="1691680" y="1556792"/>
            <a:ext cx="5648304" cy="226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133985" algn="ctr" rtl="0">
              <a:spcBef>
                <a:spcPts val="0"/>
              </a:spcBef>
              <a:spcAft>
                <a:spcPts val="0"/>
              </a:spcAft>
              <a:buSzPts val="2210"/>
              <a:buNone/>
            </a:pPr>
            <a:r>
              <a:rPr lang="ru-RU" sz="3300"/>
              <a:t>Процесс разрушения материалов под воздействием окружающей среды?</a:t>
            </a:r>
            <a:endParaRPr sz="3300"/>
          </a:p>
        </p:txBody>
      </p:sp>
      <p:sp>
        <p:nvSpPr>
          <p:cNvPr id="425" name="Google Shape;425;p36">
            <a:hlinkClick r:id="rId5" action="ppaction://hlinksldjump"/>
          </p:cNvPr>
          <p:cNvSpPr/>
          <p:nvPr/>
        </p:nvSpPr>
        <p:spPr>
          <a:xfrm>
            <a:off x="395536" y="5589240"/>
            <a:ext cx="1152128" cy="648072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26" name="Google Shape;426;p36"/>
          <p:cNvSpPr txBox="1"/>
          <p:nvPr/>
        </p:nvSpPr>
        <p:spPr>
          <a:xfrm>
            <a:off x="3350550" y="4786125"/>
            <a:ext cx="24429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Коррозия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27" name="Google Shape;427;p3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40326" y="5786450"/>
            <a:ext cx="115215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36" title="Гиф1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92725" y="3600000"/>
            <a:ext cx="2326175" cy="199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D355EA86-E518-FD48-1223-D82EA168B9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40196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7"/>
          <p:cNvSpPr txBox="1">
            <a:spLocks noGrp="1"/>
          </p:cNvSpPr>
          <p:nvPr>
            <p:ph type="title"/>
          </p:nvPr>
        </p:nvSpPr>
        <p:spPr>
          <a:xfrm>
            <a:off x="3563903" y="620700"/>
            <a:ext cx="2367000" cy="4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435" name="Google Shape;435;p37"/>
          <p:cNvSpPr txBox="1">
            <a:spLocks noGrp="1"/>
          </p:cNvSpPr>
          <p:nvPr>
            <p:ph type="body" idx="1"/>
          </p:nvPr>
        </p:nvSpPr>
        <p:spPr>
          <a:xfrm>
            <a:off x="755576" y="4725144"/>
            <a:ext cx="4059936" cy="536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436" name="Google Shape;436;p37"/>
          <p:cNvSpPr txBox="1">
            <a:spLocks noGrp="1"/>
          </p:cNvSpPr>
          <p:nvPr>
            <p:ph type="body" idx="2"/>
          </p:nvPr>
        </p:nvSpPr>
        <p:spPr>
          <a:xfrm>
            <a:off x="1907704" y="1484784"/>
            <a:ext cx="5432280" cy="226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74320" lvl="0" indent="-101600" algn="l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3300"/>
              <a:t>Какой из документов не является архивным: </a:t>
            </a:r>
            <a:endParaRPr sz="3300"/>
          </a:p>
          <a:p>
            <a:pPr marL="274320" lvl="0" indent="-101600" algn="l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3300"/>
              <a:t>а) Личное дело</a:t>
            </a:r>
            <a:endParaRPr sz="3300"/>
          </a:p>
          <a:p>
            <a:pPr marL="274320" lvl="0" indent="-101600" algn="l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3300"/>
              <a:t>б) Отчет</a:t>
            </a:r>
            <a:endParaRPr sz="3300"/>
          </a:p>
          <a:p>
            <a:pPr marL="274320" lvl="0" indent="-101600" algn="l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3300"/>
              <a:t>в) Корреспонденция</a:t>
            </a:r>
            <a:endParaRPr sz="3300"/>
          </a:p>
        </p:txBody>
      </p:sp>
      <p:sp>
        <p:nvSpPr>
          <p:cNvPr id="437" name="Google Shape;437;p37">
            <a:hlinkClick r:id="rId5" action="ppaction://hlinksldjump"/>
          </p:cNvPr>
          <p:cNvSpPr/>
          <p:nvPr/>
        </p:nvSpPr>
        <p:spPr>
          <a:xfrm>
            <a:off x="395536" y="5517232"/>
            <a:ext cx="1152128" cy="648072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38" name="Google Shape;438;p37"/>
          <p:cNvSpPr txBox="1"/>
          <p:nvPr/>
        </p:nvSpPr>
        <p:spPr>
          <a:xfrm>
            <a:off x="3351275" y="4678125"/>
            <a:ext cx="44826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в) Корреспонденция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39" name="Google Shape;439;p3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40326" y="5786450"/>
            <a:ext cx="115215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37" title="конек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5300" y="1262300"/>
            <a:ext cx="2287100" cy="294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aliant-awakening_94553 (1)">
            <a:hlinkClick r:id="" action="ppaction://media"/>
            <a:extLst>
              <a:ext uri="{FF2B5EF4-FFF2-40B4-BE49-F238E27FC236}">
                <a16:creationId xmlns="" xmlns:a16="http://schemas.microsoft.com/office/drawing/2014/main" id="{AD9ECFE5-157C-C3A7-F61D-EF8C919FCD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6401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8"/>
          <p:cNvSpPr txBox="1">
            <a:spLocks noGrp="1"/>
          </p:cNvSpPr>
          <p:nvPr>
            <p:ph type="title"/>
          </p:nvPr>
        </p:nvSpPr>
        <p:spPr>
          <a:xfrm>
            <a:off x="3563900" y="620700"/>
            <a:ext cx="22002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447" name="Google Shape;447;p38"/>
          <p:cNvSpPr txBox="1">
            <a:spLocks noGrp="1"/>
          </p:cNvSpPr>
          <p:nvPr>
            <p:ph type="body" idx="1"/>
          </p:nvPr>
        </p:nvSpPr>
        <p:spPr>
          <a:xfrm>
            <a:off x="827584" y="4797152"/>
            <a:ext cx="4059936" cy="536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448" name="Google Shape;448;p38"/>
          <p:cNvSpPr txBox="1">
            <a:spLocks noGrp="1"/>
          </p:cNvSpPr>
          <p:nvPr>
            <p:ph type="body" idx="2"/>
          </p:nvPr>
        </p:nvSpPr>
        <p:spPr>
          <a:xfrm>
            <a:off x="1547664" y="1556792"/>
            <a:ext cx="6008344" cy="2265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74320" lvl="0" indent="-101600" algn="ctr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3300"/>
              <a:t>Научная группировка документов в пределах архивного фонда или архива с учетом определенных признаков?</a:t>
            </a:r>
            <a:endParaRPr sz="3300"/>
          </a:p>
        </p:txBody>
      </p:sp>
      <p:sp>
        <p:nvSpPr>
          <p:cNvPr id="449" name="Google Shape;449;p38">
            <a:hlinkClick r:id="rId5" action="ppaction://hlinksldjump"/>
          </p:cNvPr>
          <p:cNvSpPr/>
          <p:nvPr/>
        </p:nvSpPr>
        <p:spPr>
          <a:xfrm>
            <a:off x="395536" y="5505900"/>
            <a:ext cx="1152128" cy="659404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50" name="Google Shape;450;p38"/>
          <p:cNvSpPr txBox="1"/>
          <p:nvPr/>
        </p:nvSpPr>
        <p:spPr>
          <a:xfrm>
            <a:off x="3325349" y="4326825"/>
            <a:ext cx="4350000" cy="14775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Классификация архивных документов (Классификация)</a:t>
            </a:r>
            <a:endParaRPr sz="30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51" name="Google Shape;451;p3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40326" y="5786450"/>
            <a:ext cx="115215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38" title="черепахаа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0275" y="3175250"/>
            <a:ext cx="2941000" cy="167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hythms-of-adventure_94547 (1)">
            <a:hlinkClick r:id="" action="ppaction://media"/>
            <a:extLst>
              <a:ext uri="{FF2B5EF4-FFF2-40B4-BE49-F238E27FC236}">
                <a16:creationId xmlns="" xmlns:a16="http://schemas.microsoft.com/office/drawing/2014/main" id="{B673BC3E-AD00-54AA-D27D-5CA925A70C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9"/>
          <p:cNvSpPr txBox="1">
            <a:spLocks noGrp="1"/>
          </p:cNvSpPr>
          <p:nvPr>
            <p:ph type="title"/>
          </p:nvPr>
        </p:nvSpPr>
        <p:spPr>
          <a:xfrm>
            <a:off x="3526800" y="476672"/>
            <a:ext cx="2053312" cy="462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onstantia"/>
              <a:buNone/>
            </a:pPr>
            <a:r>
              <a:rPr lang="ru-RU" sz="3200">
                <a:solidFill>
                  <a:schemeClr val="dk2"/>
                </a:solidFill>
              </a:rPr>
              <a:t>Вопрос </a:t>
            </a:r>
            <a:endParaRPr sz="3200">
              <a:solidFill>
                <a:schemeClr val="dk2"/>
              </a:solidFill>
            </a:endParaRPr>
          </a:p>
        </p:txBody>
      </p:sp>
      <p:sp>
        <p:nvSpPr>
          <p:cNvPr id="459" name="Google Shape;459;p39"/>
          <p:cNvSpPr txBox="1">
            <a:spLocks noGrp="1"/>
          </p:cNvSpPr>
          <p:nvPr>
            <p:ph type="body" idx="1"/>
          </p:nvPr>
        </p:nvSpPr>
        <p:spPr>
          <a:xfrm>
            <a:off x="827584" y="5085184"/>
            <a:ext cx="4059936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1700"/>
              <a:buChar char="⚫"/>
            </a:pPr>
            <a:r>
              <a:rPr lang="ru-RU" sz="2000"/>
              <a:t>Ответ на вопрос:</a:t>
            </a:r>
            <a:endParaRPr sz="2000"/>
          </a:p>
        </p:txBody>
      </p:sp>
      <p:sp>
        <p:nvSpPr>
          <p:cNvPr id="460" name="Google Shape;460;p39"/>
          <p:cNvSpPr txBox="1">
            <a:spLocks noGrp="1"/>
          </p:cNvSpPr>
          <p:nvPr>
            <p:ph type="body" idx="2"/>
          </p:nvPr>
        </p:nvSpPr>
        <p:spPr>
          <a:xfrm>
            <a:off x="1547687" y="1230684"/>
            <a:ext cx="5936400" cy="23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4320" lvl="0" indent="-101600" algn="ctr" rtl="0">
              <a:spcBef>
                <a:spcPts val="0"/>
              </a:spcBef>
              <a:spcAft>
                <a:spcPts val="0"/>
              </a:spcAft>
              <a:buSzPts val="2720"/>
              <a:buNone/>
            </a:pPr>
            <a:r>
              <a:rPr lang="ru-RU" sz="2800"/>
              <a:t>Организованная совокупность документов, созданных или полученных физическими или юридическими лицами в процессе их деятельности,которые сохраняются для дальнейшего использования?</a:t>
            </a:r>
            <a:endParaRPr sz="2800"/>
          </a:p>
        </p:txBody>
      </p:sp>
      <p:sp>
        <p:nvSpPr>
          <p:cNvPr id="461" name="Google Shape;461;p39">
            <a:hlinkClick r:id="rId5" action="ppaction://hlinksldjump"/>
          </p:cNvPr>
          <p:cNvSpPr/>
          <p:nvPr/>
        </p:nvSpPr>
        <p:spPr>
          <a:xfrm>
            <a:off x="410388" y="5661248"/>
            <a:ext cx="1137276" cy="648072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62" name="Google Shape;462;p39"/>
          <p:cNvSpPr txBox="1"/>
          <p:nvPr/>
        </p:nvSpPr>
        <p:spPr>
          <a:xfrm>
            <a:off x="3489275" y="5021763"/>
            <a:ext cx="20532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Архив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63" name="Google Shape;463;p3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90851" y="5786450"/>
            <a:ext cx="120162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39" title="Гиф1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75025" y="3895872"/>
            <a:ext cx="2205700" cy="1890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E39F9446-2AD0-B149-B096-C6C2B0E5F4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91663" y="32995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Google Shape;470;p40" title="og_og_151254913028088283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5200" y="234250"/>
            <a:ext cx="8718900" cy="6441575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40"/>
          <p:cNvSpPr txBox="1"/>
          <p:nvPr/>
        </p:nvSpPr>
        <p:spPr>
          <a:xfrm>
            <a:off x="1937657" y="644695"/>
            <a:ext cx="5246913" cy="2936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3600" b="1" dirty="0"/>
              <a:t>«Знаниями нельзя нагрузить корабль, но они сделают его непотопляемым»</a:t>
            </a:r>
            <a:endParaRPr sz="3300" b="1" dirty="0">
              <a:solidFill>
                <a:srgbClr val="A64D79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CD4FCD0E-99DC-F59A-6FF9-DC415D5E62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04500" y="2342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">
            <a:hlinkClick r:id="rId5" action="ppaction://hlinksldjump"/>
          </p:cNvPr>
          <p:cNvSpPr txBox="1"/>
          <p:nvPr/>
        </p:nvSpPr>
        <p:spPr>
          <a:xfrm>
            <a:off x="3040619" y="381689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10</a:t>
            </a:r>
            <a:endParaRPr sz="1800" b="0" i="0" u="none" strike="noStrike" cap="non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1" name="Google Shape;141;p15"/>
          <p:cNvSpPr txBox="1"/>
          <p:nvPr/>
        </p:nvSpPr>
        <p:spPr>
          <a:xfrm>
            <a:off x="4357686" y="1214422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2" name="Google Shape;142;p15">
            <a:hlinkClick r:id="rId7" action="ppaction://hlinksldjump"/>
          </p:cNvPr>
          <p:cNvSpPr txBox="1"/>
          <p:nvPr/>
        </p:nvSpPr>
        <p:spPr>
          <a:xfrm>
            <a:off x="4777267" y="381689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3" name="Google Shape;143;p15">
            <a:hlinkClick r:id="rId9" action="ppaction://hlinksldjump"/>
          </p:cNvPr>
          <p:cNvSpPr txBox="1"/>
          <p:nvPr/>
        </p:nvSpPr>
        <p:spPr>
          <a:xfrm>
            <a:off x="6522372" y="380482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4" name="Google Shape;144;p15"/>
          <p:cNvSpPr txBox="1"/>
          <p:nvPr/>
        </p:nvSpPr>
        <p:spPr>
          <a:xfrm>
            <a:off x="395500" y="989200"/>
            <a:ext cx="2504700" cy="7800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ДПИ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5" name="Google Shape;145;p15">
            <a:hlinkClick r:id="rId12" action="ppaction://hlinksldjump"/>
          </p:cNvPr>
          <p:cNvSpPr txBox="1"/>
          <p:nvPr/>
        </p:nvSpPr>
        <p:spPr>
          <a:xfrm>
            <a:off x="3013231" y="1163555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6" name="Google Shape;146;p15">
            <a:hlinkClick r:id="rId13" action="ppaction://hlinksldjump"/>
          </p:cNvPr>
          <p:cNvSpPr txBox="1"/>
          <p:nvPr/>
        </p:nvSpPr>
        <p:spPr>
          <a:xfrm>
            <a:off x="4777267" y="1160511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7" name="Google Shape;147;p15">
            <a:hlinkClick r:id="rId14" action="ppaction://hlinksldjump"/>
          </p:cNvPr>
          <p:cNvSpPr txBox="1"/>
          <p:nvPr/>
        </p:nvSpPr>
        <p:spPr>
          <a:xfrm>
            <a:off x="6524118" y="1157468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8" name="Google Shape;148;p15"/>
          <p:cNvSpPr txBox="1"/>
          <p:nvPr/>
        </p:nvSpPr>
        <p:spPr>
          <a:xfrm>
            <a:off x="395525" y="1764525"/>
            <a:ext cx="2504700" cy="7800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Конструирование моделирование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49" name="Google Shape;149;p15">
            <a:hlinkClick r:id="rId15" action="ppaction://hlinksldjump"/>
          </p:cNvPr>
          <p:cNvSpPr txBox="1"/>
          <p:nvPr/>
        </p:nvSpPr>
        <p:spPr>
          <a:xfrm>
            <a:off x="3010188" y="1936661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0" name="Google Shape;150;p15">
            <a:hlinkClick r:id="rId16" action="ppaction://hlinksldjump"/>
          </p:cNvPr>
          <p:cNvSpPr txBox="1"/>
          <p:nvPr/>
        </p:nvSpPr>
        <p:spPr>
          <a:xfrm>
            <a:off x="4777267" y="1936661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1" name="Google Shape;151;p15">
            <a:hlinkClick r:id="rId17" action="ppaction://hlinksldjump"/>
          </p:cNvPr>
          <p:cNvSpPr txBox="1"/>
          <p:nvPr/>
        </p:nvSpPr>
        <p:spPr>
          <a:xfrm>
            <a:off x="6521075" y="1931815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2" name="Google Shape;152;p15"/>
          <p:cNvSpPr txBox="1"/>
          <p:nvPr/>
        </p:nvSpPr>
        <p:spPr>
          <a:xfrm>
            <a:off x="395350" y="2545125"/>
            <a:ext cx="2491800" cy="7143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Сварщики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3" name="Google Shape;153;p15">
            <a:hlinkClick r:id="rId18" action="ppaction://hlinksldjump"/>
          </p:cNvPr>
          <p:cNvSpPr txBox="1"/>
          <p:nvPr/>
        </p:nvSpPr>
        <p:spPr>
          <a:xfrm>
            <a:off x="3010190" y="2713606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 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4" name="Google Shape;154;p15">
            <a:hlinkClick r:id="rId19" action="ppaction://hlinksldjump"/>
          </p:cNvPr>
          <p:cNvSpPr txBox="1"/>
          <p:nvPr/>
        </p:nvSpPr>
        <p:spPr>
          <a:xfrm>
            <a:off x="4795526" y="2706828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5" name="Google Shape;155;p15">
            <a:hlinkClick r:id="rId20" action="ppaction://hlinksldjump"/>
          </p:cNvPr>
          <p:cNvSpPr txBox="1"/>
          <p:nvPr/>
        </p:nvSpPr>
        <p:spPr>
          <a:xfrm>
            <a:off x="6521075" y="2706828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6" name="Google Shape;156;p15"/>
          <p:cNvSpPr/>
          <p:nvPr/>
        </p:nvSpPr>
        <p:spPr>
          <a:xfrm>
            <a:off x="395525" y="3259425"/>
            <a:ext cx="2491800" cy="8310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Повар, кондитер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7" name="Google Shape;157;p15"/>
          <p:cNvSpPr/>
          <p:nvPr/>
        </p:nvSpPr>
        <p:spPr>
          <a:xfrm>
            <a:off x="395350" y="4092799"/>
            <a:ext cx="2491800" cy="8049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Ювелиры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8" name="Google Shape;158;p15"/>
          <p:cNvSpPr/>
          <p:nvPr/>
        </p:nvSpPr>
        <p:spPr>
          <a:xfrm>
            <a:off x="383875" y="5622950"/>
            <a:ext cx="2516400" cy="8049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Архивоведение</a:t>
            </a:r>
            <a:endParaRPr sz="18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59" name="Google Shape;159;p15">
            <a:hlinkClick r:id="rId21" action="ppaction://hlinksldjump"/>
          </p:cNvPr>
          <p:cNvSpPr/>
          <p:nvPr/>
        </p:nvSpPr>
        <p:spPr>
          <a:xfrm>
            <a:off x="3040620" y="3485457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0" name="Google Shape;160;p15">
            <a:hlinkClick r:id="rId22" action="ppaction://hlinksldjump"/>
          </p:cNvPr>
          <p:cNvSpPr/>
          <p:nvPr/>
        </p:nvSpPr>
        <p:spPr>
          <a:xfrm>
            <a:off x="3040620" y="4264238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1" name="Google Shape;161;p15">
            <a:hlinkClick r:id="rId23" action="ppaction://hlinksldjump"/>
          </p:cNvPr>
          <p:cNvSpPr/>
          <p:nvPr/>
        </p:nvSpPr>
        <p:spPr>
          <a:xfrm>
            <a:off x="3040620" y="5037501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2" name="Google Shape;162;p15">
            <a:hlinkClick r:id="rId24" action="ppaction://hlinksldjump"/>
          </p:cNvPr>
          <p:cNvSpPr/>
          <p:nvPr/>
        </p:nvSpPr>
        <p:spPr>
          <a:xfrm>
            <a:off x="3040619" y="5804140"/>
            <a:ext cx="1263600" cy="378000"/>
          </a:xfrm>
          <a:prstGeom prst="rect">
            <a:avLst/>
          </a:prstGeom>
          <a:blipFill rotWithShape="1">
            <a:blip r:embed="rId6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10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3" name="Google Shape;163;p15">
            <a:hlinkClick r:id="rId25" action="ppaction://hlinksldjump"/>
          </p:cNvPr>
          <p:cNvSpPr/>
          <p:nvPr/>
        </p:nvSpPr>
        <p:spPr>
          <a:xfrm>
            <a:off x="4801613" y="3485980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4" name="Google Shape;164;p15">
            <a:hlinkClick r:id="rId26" action="ppaction://hlinksldjump"/>
          </p:cNvPr>
          <p:cNvSpPr/>
          <p:nvPr/>
        </p:nvSpPr>
        <p:spPr>
          <a:xfrm>
            <a:off x="4801613" y="4261194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5" name="Google Shape;165;p15">
            <a:hlinkClick r:id="rId27" action="ppaction://hlinksldjump"/>
          </p:cNvPr>
          <p:cNvSpPr/>
          <p:nvPr/>
        </p:nvSpPr>
        <p:spPr>
          <a:xfrm>
            <a:off x="4777268" y="5040544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6" name="Google Shape;166;p15">
            <a:hlinkClick r:id="rId28" action="ppaction://hlinksldjump"/>
          </p:cNvPr>
          <p:cNvSpPr/>
          <p:nvPr/>
        </p:nvSpPr>
        <p:spPr>
          <a:xfrm>
            <a:off x="4777268" y="5804140"/>
            <a:ext cx="1263600" cy="378000"/>
          </a:xfrm>
          <a:prstGeom prst="rect">
            <a:avLst/>
          </a:prstGeom>
          <a:blipFill rotWithShape="1">
            <a:blip r:embed="rId8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20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7" name="Google Shape;167;p15">
            <a:hlinkClick r:id="rId29" action="ppaction://hlinksldjump"/>
          </p:cNvPr>
          <p:cNvSpPr/>
          <p:nvPr/>
        </p:nvSpPr>
        <p:spPr>
          <a:xfrm>
            <a:off x="6508902" y="3482937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8" name="Google Shape;168;p15">
            <a:hlinkClick r:id="rId30" action="ppaction://hlinksldjump"/>
          </p:cNvPr>
          <p:cNvSpPr/>
          <p:nvPr/>
        </p:nvSpPr>
        <p:spPr>
          <a:xfrm>
            <a:off x="6530204" y="5040544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69" name="Google Shape;169;p15">
            <a:hlinkClick r:id="rId31" action="ppaction://hlinksldjump"/>
          </p:cNvPr>
          <p:cNvSpPr/>
          <p:nvPr/>
        </p:nvSpPr>
        <p:spPr>
          <a:xfrm>
            <a:off x="6521075" y="4264238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70" name="Google Shape;170;p15">
            <a:hlinkClick r:id="rId32" action="ppaction://hlinksldjump"/>
          </p:cNvPr>
          <p:cNvSpPr/>
          <p:nvPr/>
        </p:nvSpPr>
        <p:spPr>
          <a:xfrm>
            <a:off x="6524103" y="5802916"/>
            <a:ext cx="1263600" cy="378000"/>
          </a:xfrm>
          <a:prstGeom prst="rect">
            <a:avLst/>
          </a:prstGeom>
          <a:blipFill rotWithShape="1">
            <a:blip r:embed="rId10">
              <a:alphaModFix/>
            </a:blip>
            <a:tile tx="0" ty="0" sx="39997" sy="39997" flip="none" algn="tl"/>
          </a:blipFill>
          <a:ln>
            <a:noFill/>
          </a:ln>
          <a:effectLst>
            <a:outerShdw blurRad="95000" algn="t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30</a:t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71" name="Google Shape;171;p15"/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>
            <a:off x="7917875" y="5804150"/>
            <a:ext cx="968300" cy="7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5"/>
          <p:cNvSpPr txBox="1"/>
          <p:nvPr/>
        </p:nvSpPr>
        <p:spPr>
          <a:xfrm>
            <a:off x="395500" y="226375"/>
            <a:ext cx="2504700" cy="7629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Гостиничный                   сервис</a:t>
            </a:r>
            <a:endParaRPr sz="2000" b="1" i="0" u="none" strike="noStrike" cap="non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73" name="Google Shape;173;p15"/>
          <p:cNvSpPr/>
          <p:nvPr/>
        </p:nvSpPr>
        <p:spPr>
          <a:xfrm>
            <a:off x="400750" y="4895350"/>
            <a:ext cx="2486400" cy="7458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Автомеханик</a:t>
            </a:r>
            <a:endParaRPr sz="20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75" name="Google Shape;175;p15" title="гиф 2.gif"/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2844975" y="6016372"/>
            <a:ext cx="4210050" cy="93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ce992ddcdb238da (1)">
            <a:hlinkClick r:id="" action="ppaction://media"/>
            <a:extLst>
              <a:ext uri="{FF2B5EF4-FFF2-40B4-BE49-F238E27FC236}">
                <a16:creationId xmlns="" xmlns:a16="http://schemas.microsoft.com/office/drawing/2014/main" id="{06272BC5-03DB-4D4D-60EC-F9327D5665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8267477" y="3395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19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6"/>
          <p:cNvSpPr txBox="1">
            <a:spLocks noGrp="1"/>
          </p:cNvSpPr>
          <p:nvPr>
            <p:ph type="title" idx="4294967295"/>
          </p:nvPr>
        </p:nvSpPr>
        <p:spPr>
          <a:xfrm>
            <a:off x="1800200" y="338150"/>
            <a:ext cx="5368200" cy="11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5FDFD"/>
              </a:buClr>
              <a:buSzPts val="4200"/>
              <a:buFont typeface="Constantia"/>
              <a:buNone/>
            </a:pPr>
            <a:r>
              <a:rPr lang="ru-RU">
                <a:solidFill>
                  <a:srgbClr val="F5FDFD"/>
                </a:solidFill>
              </a:rPr>
              <a:t>  </a:t>
            </a:r>
            <a:r>
              <a:rPr lang="ru-RU" b="1">
                <a:solidFill>
                  <a:srgbClr val="33391C"/>
                </a:solidFill>
              </a:rPr>
              <a:t>Вопрос </a:t>
            </a:r>
            <a:endParaRPr b="1">
              <a:solidFill>
                <a:srgbClr val="33391C"/>
              </a:solidFill>
            </a:endParaRPr>
          </a:p>
        </p:txBody>
      </p:sp>
      <p:sp>
        <p:nvSpPr>
          <p:cNvPr id="181" name="Google Shape;181;p16">
            <a:hlinkClick r:id="rId5" action="ppaction://hlinksldjump"/>
          </p:cNvPr>
          <p:cNvSpPr/>
          <p:nvPr/>
        </p:nvSpPr>
        <p:spPr>
          <a:xfrm flipH="1">
            <a:off x="571472" y="5786454"/>
            <a:ext cx="1071570" cy="71438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82" name="Google Shape;182;p16"/>
          <p:cNvSpPr txBox="1"/>
          <p:nvPr/>
        </p:nvSpPr>
        <p:spPr>
          <a:xfrm>
            <a:off x="1571604" y="2071678"/>
            <a:ext cx="62151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Зона приема и регистрации гостей в гостинице?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83" name="Google Shape;183;p16"/>
          <p:cNvSpPr txBox="1"/>
          <p:nvPr/>
        </p:nvSpPr>
        <p:spPr>
          <a:xfrm>
            <a:off x="899592" y="4785193"/>
            <a:ext cx="22163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 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84" name="Google Shape;184;p16"/>
          <p:cNvSpPr txBox="1"/>
          <p:nvPr/>
        </p:nvSpPr>
        <p:spPr>
          <a:xfrm>
            <a:off x="3419876" y="4692750"/>
            <a:ext cx="2787600" cy="630900"/>
          </a:xfrm>
          <a:prstGeom prst="rect">
            <a:avLst/>
          </a:prstGeom>
          <a:blipFill rotWithShape="1">
            <a:blip r:embed="rId6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Ресепшн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85" name="Google Shape;185;p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90851" y="5786450"/>
            <a:ext cx="1201625" cy="714375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16"/>
          <p:cNvSpPr txBox="1"/>
          <p:nvPr/>
        </p:nvSpPr>
        <p:spPr>
          <a:xfrm>
            <a:off x="3544875" y="3240475"/>
            <a:ext cx="22977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88" name="Google Shape;188;p16" title="гиф 4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1246" y="2600737"/>
            <a:ext cx="2414729" cy="186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aliant-awakening_94553 (1)">
            <a:hlinkClick r:id="" action="ppaction://media"/>
            <a:extLst>
              <a:ext uri="{FF2B5EF4-FFF2-40B4-BE49-F238E27FC236}">
                <a16:creationId xmlns="" xmlns:a16="http://schemas.microsoft.com/office/drawing/2014/main" id="{928C5899-BDE7-28BA-D254-DA55148238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79927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822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 txBox="1"/>
          <p:nvPr/>
        </p:nvSpPr>
        <p:spPr>
          <a:xfrm>
            <a:off x="3485314" y="857232"/>
            <a:ext cx="23895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40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94" name="Google Shape;194;p17"/>
          <p:cNvSpPr txBox="1"/>
          <p:nvPr/>
        </p:nvSpPr>
        <p:spPr>
          <a:xfrm>
            <a:off x="1547664" y="2283937"/>
            <a:ext cx="6072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Что такое рум-сервис?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95" name="Google Shape;195;p17"/>
          <p:cNvSpPr txBox="1"/>
          <p:nvPr/>
        </p:nvSpPr>
        <p:spPr>
          <a:xfrm>
            <a:off x="985370" y="5157191"/>
            <a:ext cx="22163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 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96" name="Google Shape;196;p17"/>
          <p:cNvSpPr txBox="1"/>
          <p:nvPr/>
        </p:nvSpPr>
        <p:spPr>
          <a:xfrm>
            <a:off x="3201750" y="4856650"/>
            <a:ext cx="4308300" cy="1169700"/>
          </a:xfrm>
          <a:prstGeom prst="rect">
            <a:avLst/>
          </a:prstGeom>
          <a:blipFill rotWithShape="1">
            <a:blip r:embed="rId5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Обслуживание в номера</a:t>
            </a:r>
            <a:endParaRPr sz="37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97" name="Google Shape;197;p17">
            <a:hlinkClick r:id="rId6" action="ppaction://hlinksldjump"/>
          </p:cNvPr>
          <p:cNvSpPr/>
          <p:nvPr/>
        </p:nvSpPr>
        <p:spPr>
          <a:xfrm flipH="1">
            <a:off x="423077" y="5805264"/>
            <a:ext cx="1124587" cy="73024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98" name="Google Shape;198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03875" y="5786450"/>
            <a:ext cx="118860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7" title="6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99000" y="106532"/>
            <a:ext cx="2745000" cy="4750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7" title="7.gif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34025" y="2502038"/>
            <a:ext cx="1825475" cy="2195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hythms-of-adventure_94547 (1)">
            <a:hlinkClick r:id="" action="ppaction://media"/>
            <a:extLst>
              <a:ext uri="{FF2B5EF4-FFF2-40B4-BE49-F238E27FC236}">
                <a16:creationId xmlns="" xmlns:a16="http://schemas.microsoft.com/office/drawing/2014/main" id="{38FD6CE2-002D-4142-D566-BBFB5C3415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282875" y="39357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8"/>
          <p:cNvSpPr txBox="1"/>
          <p:nvPr/>
        </p:nvSpPr>
        <p:spPr>
          <a:xfrm>
            <a:off x="3635896" y="980728"/>
            <a:ext cx="21501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36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07" name="Google Shape;207;p18"/>
          <p:cNvSpPr txBox="1"/>
          <p:nvPr/>
        </p:nvSpPr>
        <p:spPr>
          <a:xfrm>
            <a:off x="1899950" y="2026875"/>
            <a:ext cx="57648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Что такое “upselling?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08" name="Google Shape;208;p18"/>
          <p:cNvSpPr txBox="1"/>
          <p:nvPr/>
        </p:nvSpPr>
        <p:spPr>
          <a:xfrm>
            <a:off x="1483650" y="4642675"/>
            <a:ext cx="2562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09" name="Google Shape;209;p18"/>
          <p:cNvSpPr txBox="1"/>
          <p:nvPr/>
        </p:nvSpPr>
        <p:spPr>
          <a:xfrm>
            <a:off x="3635900" y="4405100"/>
            <a:ext cx="4637300" cy="1046700"/>
          </a:xfrm>
          <a:prstGeom prst="rect">
            <a:avLst/>
          </a:prstGeom>
          <a:blipFill rotWithShape="1">
            <a:blip r:embed="rId5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lang="ru-RU" sz="31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Продажа более дорогих услуг или товаров</a:t>
            </a:r>
            <a:endParaRPr sz="31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10" name="Google Shape;210;p18">
            <a:hlinkClick r:id="rId6" action="ppaction://hlinksldjump"/>
          </p:cNvPr>
          <p:cNvSpPr/>
          <p:nvPr/>
        </p:nvSpPr>
        <p:spPr>
          <a:xfrm>
            <a:off x="611560" y="5589240"/>
            <a:ext cx="1152128" cy="576064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11" name="Google Shape;211;p1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40325" y="5786450"/>
            <a:ext cx="115215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8" title="Гиф1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72325" y="2611875"/>
            <a:ext cx="2013667" cy="172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6BAC7325-4F15-7142-D0CD-4D1CFEC45B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73200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822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9"/>
          <p:cNvSpPr txBox="1"/>
          <p:nvPr/>
        </p:nvSpPr>
        <p:spPr>
          <a:xfrm>
            <a:off x="3635896" y="1052736"/>
            <a:ext cx="19605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32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19" name="Google Shape;219;p19"/>
          <p:cNvSpPr txBox="1"/>
          <p:nvPr/>
        </p:nvSpPr>
        <p:spPr>
          <a:xfrm>
            <a:off x="727701" y="2060848"/>
            <a:ext cx="7776900" cy="16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Создание объемных изображений путем наклеивания кусочков стекла, камня или керамики на поверхность?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20" name="Google Shape;220;p19"/>
          <p:cNvSpPr txBox="1"/>
          <p:nvPr/>
        </p:nvSpPr>
        <p:spPr>
          <a:xfrm>
            <a:off x="1487102" y="4725150"/>
            <a:ext cx="2476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21" name="Google Shape;221;p19"/>
          <p:cNvSpPr txBox="1"/>
          <p:nvPr/>
        </p:nvSpPr>
        <p:spPr>
          <a:xfrm>
            <a:off x="3730125" y="4609800"/>
            <a:ext cx="2152200" cy="630900"/>
          </a:xfrm>
          <a:prstGeom prst="rect">
            <a:avLst/>
          </a:prstGeom>
          <a:blipFill rotWithShape="1">
            <a:blip r:embed="rId5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Мозаика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22" name="Google Shape;222;p19">
            <a:hlinkClick r:id="rId6" action="ppaction://hlinksldjump"/>
          </p:cNvPr>
          <p:cNvSpPr/>
          <p:nvPr/>
        </p:nvSpPr>
        <p:spPr>
          <a:xfrm>
            <a:off x="611560" y="5733256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23" name="Google Shape;223;p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64826" y="5786450"/>
            <a:ext cx="1227650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9" title="гиф5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18725" y="3598648"/>
            <a:ext cx="2476500" cy="24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valiant-awakening_94553 (1)">
            <a:hlinkClick r:id="" action="ppaction://media"/>
            <a:extLst>
              <a:ext uri="{FF2B5EF4-FFF2-40B4-BE49-F238E27FC236}">
                <a16:creationId xmlns="" xmlns:a16="http://schemas.microsoft.com/office/drawing/2014/main" id="{5C11F093-954C-05B1-2A68-6C09DD3F76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9649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0"/>
          <p:cNvSpPr txBox="1"/>
          <p:nvPr/>
        </p:nvSpPr>
        <p:spPr>
          <a:xfrm>
            <a:off x="3866329" y="1052446"/>
            <a:ext cx="1938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 sz="3200" b="1">
              <a:solidFill>
                <a:srgbClr val="33391C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31" name="Google Shape;231;p20"/>
          <p:cNvSpPr txBox="1"/>
          <p:nvPr/>
        </p:nvSpPr>
        <p:spPr>
          <a:xfrm>
            <a:off x="1907704" y="2204864"/>
            <a:ext cx="57606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Батик это? 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32" name="Google Shape;232;p20"/>
          <p:cNvSpPr txBox="1"/>
          <p:nvPr/>
        </p:nvSpPr>
        <p:spPr>
          <a:xfrm>
            <a:off x="1266726" y="4725150"/>
            <a:ext cx="2766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4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33" name="Google Shape;233;p20"/>
          <p:cNvSpPr txBox="1"/>
          <p:nvPr/>
        </p:nvSpPr>
        <p:spPr>
          <a:xfrm>
            <a:off x="3907375" y="4694400"/>
            <a:ext cx="3374700" cy="1169700"/>
          </a:xfrm>
          <a:prstGeom prst="rect">
            <a:avLst/>
          </a:prstGeom>
          <a:blipFill rotWithShape="1">
            <a:blip r:embed="rId5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Роспись по ткани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34" name="Google Shape;234;p20">
            <a:hlinkClick r:id="rId6" action="ppaction://hlinksldjump"/>
          </p:cNvPr>
          <p:cNvSpPr/>
          <p:nvPr/>
        </p:nvSpPr>
        <p:spPr>
          <a:xfrm>
            <a:off x="611560" y="5733256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35" name="Google Shape;235;p2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42901" y="5786450"/>
            <a:ext cx="114957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0" title="8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62688" y="2761200"/>
            <a:ext cx="3374631" cy="1900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hythms-of-adventure_94547 (1)">
            <a:hlinkClick r:id="" action="ppaction://media"/>
            <a:extLst>
              <a:ext uri="{FF2B5EF4-FFF2-40B4-BE49-F238E27FC236}">
                <a16:creationId xmlns="" xmlns:a16="http://schemas.microsoft.com/office/drawing/2014/main" id="{44C603C1-F8E2-5433-07A3-8A5FB1B2EC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1"/>
          <p:cNvSpPr txBox="1"/>
          <p:nvPr/>
        </p:nvSpPr>
        <p:spPr>
          <a:xfrm>
            <a:off x="3774457" y="1086119"/>
            <a:ext cx="21603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>
                <a:solidFill>
                  <a:srgbClr val="33391C"/>
                </a:solidFill>
                <a:latin typeface="Constantia"/>
                <a:ea typeface="Constantia"/>
                <a:cs typeface="Constantia"/>
                <a:sym typeface="Constantia"/>
              </a:rPr>
              <a:t>Вопрос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43" name="Google Shape;243;p21"/>
          <p:cNvSpPr txBox="1"/>
          <p:nvPr/>
        </p:nvSpPr>
        <p:spPr>
          <a:xfrm>
            <a:off x="1835696" y="2163437"/>
            <a:ext cx="58686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Техника украшения металла путем нанесения узоров из тонкой золотой или серебряной проволоки?</a:t>
            </a:r>
            <a:endParaRPr sz="33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44" name="Google Shape;244;p21"/>
          <p:cNvSpPr txBox="1"/>
          <p:nvPr/>
        </p:nvSpPr>
        <p:spPr>
          <a:xfrm>
            <a:off x="1487103" y="4725150"/>
            <a:ext cx="2676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rPr>
              <a:t>Ответ на вопрос:</a:t>
            </a:r>
            <a:endParaRPr sz="20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45" name="Google Shape;245;p21"/>
          <p:cNvSpPr txBox="1"/>
          <p:nvPr/>
        </p:nvSpPr>
        <p:spPr>
          <a:xfrm>
            <a:off x="3774450" y="4694400"/>
            <a:ext cx="2550000" cy="630900"/>
          </a:xfrm>
          <a:prstGeom prst="rect">
            <a:avLst/>
          </a:prstGeom>
          <a:blipFill rotWithShape="1">
            <a:blip r:embed="rId5">
              <a:alphaModFix/>
            </a:blip>
            <a:tile tx="0" ty="0" sx="40000" sy="40000" flip="none" algn="tl"/>
          </a:blipFill>
          <a:ln w="127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  <a:effectLst>
            <a:outerShdw blurRad="95000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Филигрань</a:t>
            </a:r>
            <a:endParaRPr sz="35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46" name="Google Shape;246;p21">
            <a:hlinkClick r:id="rId6" action="ppaction://hlinksldjump"/>
          </p:cNvPr>
          <p:cNvSpPr/>
          <p:nvPr/>
        </p:nvSpPr>
        <p:spPr>
          <a:xfrm>
            <a:off x="611560" y="5733256"/>
            <a:ext cx="1368152" cy="72008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788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247" name="Google Shape;247;p2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04301" y="5786450"/>
            <a:ext cx="1188175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1" title="Гиф1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1700" y="304800"/>
            <a:ext cx="2168293" cy="1858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alactic-quest_94546 (1)">
            <a:hlinkClick r:id="" action="ppaction://media"/>
            <a:extLst>
              <a:ext uri="{FF2B5EF4-FFF2-40B4-BE49-F238E27FC236}">
                <a16:creationId xmlns="" xmlns:a16="http://schemas.microsoft.com/office/drawing/2014/main" id="{3D4F126F-0D3A-8239-C570-733BC13BF4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82876" y="3571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Бумажная">
  <a:themeElements>
    <a:clrScheme name="Бумажная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572</Words>
  <Application>Microsoft Office PowerPoint</Application>
  <PresentationFormat>Экран (4:3)</PresentationFormat>
  <Paragraphs>166</Paragraphs>
  <Slides>28</Slides>
  <Notes>28</Notes>
  <HiddenSlides>0</HiddenSlides>
  <MMClips>28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Noto Sans Symbols</vt:lpstr>
      <vt:lpstr>Constantia</vt:lpstr>
      <vt:lpstr>Бумажная</vt:lpstr>
      <vt:lpstr>Презентация PowerPoint</vt:lpstr>
      <vt:lpstr>Презентация PowerPoint</vt:lpstr>
      <vt:lpstr>Презентация PowerPoint</vt:lpstr>
      <vt:lpstr>  Вопрос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</vt:lpstr>
      <vt:lpstr>Вопрос </vt:lpstr>
      <vt:lpstr>Вопрос </vt:lpstr>
      <vt:lpstr>Вопрос </vt:lpstr>
      <vt:lpstr>Вопрос </vt:lpstr>
      <vt:lpstr>Вопрос </vt:lpstr>
      <vt:lpstr>Вопрос </vt:lpstr>
      <vt:lpstr>Вопрос </vt:lpstr>
      <vt:lpstr>Вопрос </vt:lpstr>
      <vt:lpstr>Вопрос </vt:lpstr>
      <vt:lpstr>Вопрос </vt:lpstr>
      <vt:lpstr>Вопрос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3</cp:revision>
  <dcterms:modified xsi:type="dcterms:W3CDTF">2025-10-07T07:55:35Z</dcterms:modified>
</cp:coreProperties>
</file>