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4" r:id="rId3"/>
    <p:sldId id="259" r:id="rId4"/>
    <p:sldId id="268" r:id="rId5"/>
    <p:sldId id="269" r:id="rId6"/>
    <p:sldId id="266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7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E1777-944A-41EC-B4FF-5CDAEC82581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EFAAB-0C99-4AE0-86B0-17040FDA3E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627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am.ru/upload/blogs/detsad-871819-1610279995.jpg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98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377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00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532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Устроить день зимних забав.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55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/>
            </a:r>
            <a:b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36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EFAAB-0C99-4AE0-86B0-17040FDA3E7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5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88968"/>
            <a:ext cx="6400800" cy="175260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6021288"/>
            <a:ext cx="471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Подготовили воспитатели подготовительной группы: </a:t>
            </a:r>
            <a:r>
              <a:rPr lang="ru-RU" sz="1200" dirty="0" smtClean="0"/>
              <a:t>       </a:t>
            </a:r>
            <a:r>
              <a:rPr lang="ru-RU" dirty="0" smtClean="0"/>
              <a:t>Корсакова </a:t>
            </a:r>
            <a:r>
              <a:rPr lang="ru-RU" dirty="0"/>
              <a:t>Марина </a:t>
            </a:r>
            <a:r>
              <a:rPr lang="ru-RU" dirty="0" smtClean="0"/>
              <a:t>Юрьевна</a:t>
            </a:r>
          </a:p>
          <a:p>
            <a:r>
              <a:rPr lang="ru-RU" dirty="0" err="1" smtClean="0"/>
              <a:t>Парахина</a:t>
            </a:r>
            <a:r>
              <a:rPr lang="ru-RU" dirty="0" smtClean="0"/>
              <a:t> Юлия Викторовна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132856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«Говорящая стена», как современный метод развития познавательной активности и самостоятельности дошкольников»</a:t>
            </a:r>
          </a:p>
        </p:txBody>
      </p:sp>
    </p:spTree>
    <p:extLst>
      <p:ext uri="{BB962C8B-B14F-4D97-AF65-F5344CB8AC3E}">
        <p14:creationId xmlns:p14="http://schemas.microsoft.com/office/powerpoint/2010/main" val="404251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8" name="Picture 4" descr="C:\Users\Lenovo\Downloads\17688441350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5" r="-3552"/>
          <a:stretch/>
        </p:blipFill>
        <p:spPr bwMode="auto">
          <a:xfrm>
            <a:off x="0" y="1360601"/>
            <a:ext cx="3208514" cy="549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enovo\Downloads\17688441350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22" t="23864"/>
          <a:stretch/>
        </p:blipFill>
        <p:spPr bwMode="auto">
          <a:xfrm>
            <a:off x="2601469" y="1360601"/>
            <a:ext cx="2617892" cy="549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enovo\Downloads\17688441350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69" y="4688671"/>
            <a:ext cx="4636642" cy="213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enovo\Downloads\176884413505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4" t="3211" r="2219"/>
          <a:stretch/>
        </p:blipFill>
        <p:spPr bwMode="auto">
          <a:xfrm>
            <a:off x="4572001" y="2324321"/>
            <a:ext cx="4571999" cy="240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16632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«Воспитывает </a:t>
            </a:r>
            <a:r>
              <a:rPr lang="ru-RU" dirty="0"/>
              <a:t>все»: и люди, и книги, и понятия.</a:t>
            </a:r>
            <a:br>
              <a:rPr lang="ru-RU" dirty="0"/>
            </a:br>
            <a:r>
              <a:rPr lang="ru-RU" dirty="0"/>
              <a:t>В дошкольных образовательных учреждениях могут воспитывать даже… стены.</a:t>
            </a:r>
          </a:p>
        </p:txBody>
      </p:sp>
    </p:spTree>
    <p:extLst>
      <p:ext uri="{BB962C8B-B14F-4D97-AF65-F5344CB8AC3E}">
        <p14:creationId xmlns:p14="http://schemas.microsoft.com/office/powerpoint/2010/main" val="21372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84168" y="1988840"/>
            <a:ext cx="1224136" cy="1296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9"/>
          <a:stretch/>
        </p:blipFill>
        <p:spPr bwMode="auto">
          <a:xfrm>
            <a:off x="35496" y="837209"/>
            <a:ext cx="3096741" cy="6013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6" t="30575" r="1617" b="1195"/>
          <a:stretch/>
        </p:blipFill>
        <p:spPr bwMode="auto">
          <a:xfrm>
            <a:off x="4791052" y="0"/>
            <a:ext cx="4164661" cy="5925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"/>
          <a:stretch/>
        </p:blipFill>
        <p:spPr bwMode="auto">
          <a:xfrm>
            <a:off x="1892179" y="837209"/>
            <a:ext cx="3105025" cy="6013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6" t="-716" b="-1"/>
          <a:stretch/>
        </p:blipFill>
        <p:spPr bwMode="auto">
          <a:xfrm>
            <a:off x="4898866" y="3424861"/>
            <a:ext cx="3949035" cy="3433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6" y="-19251"/>
            <a:ext cx="4997204" cy="53106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929806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499" y="60485"/>
            <a:ext cx="4968552" cy="2285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519" y="4831858"/>
            <a:ext cx="4953569" cy="2138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761" y="2409151"/>
            <a:ext cx="5161036" cy="2374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Lenovo\Downloads\17690279285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31" b="20865"/>
          <a:stretch/>
        </p:blipFill>
        <p:spPr bwMode="auto">
          <a:xfrm>
            <a:off x="323528" y="188640"/>
            <a:ext cx="3570610" cy="4816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2664296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4779161"/>
            <a:ext cx="2889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выставка «</a:t>
            </a:r>
            <a:r>
              <a:rPr lang="ru-RU" dirty="0" err="1"/>
              <a:t>Ёлочкин</a:t>
            </a:r>
            <a:r>
              <a:rPr lang="ru-RU" dirty="0"/>
              <a:t> портрет</a:t>
            </a:r>
          </a:p>
        </p:txBody>
      </p:sp>
    </p:spTree>
    <p:extLst>
      <p:ext uri="{BB962C8B-B14F-4D97-AF65-F5344CB8AC3E}">
        <p14:creationId xmlns:p14="http://schemas.microsoft.com/office/powerpoint/2010/main" val="2037241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66" y="116633"/>
            <a:ext cx="2463110" cy="1800199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 нам зима пришла</a:t>
            </a:r>
            <a:br>
              <a:rPr lang="ru-RU" sz="1600" dirty="0" smtClean="0"/>
            </a:br>
            <a:r>
              <a:rPr lang="ru-RU" sz="1600" dirty="0" smtClean="0"/>
              <a:t>С собой холод </a:t>
            </a:r>
            <a:br>
              <a:rPr lang="ru-RU" sz="1600" dirty="0" smtClean="0"/>
            </a:br>
            <a:r>
              <a:rPr lang="ru-RU" sz="1600" dirty="0" smtClean="0"/>
              <a:t>принесла, Слышен смех детворы, </a:t>
            </a:r>
            <a:br>
              <a:rPr lang="ru-RU" sz="1600" dirty="0" smtClean="0"/>
            </a:br>
            <a:r>
              <a:rPr lang="ru-RU" sz="1600" dirty="0" smtClean="0"/>
              <a:t>Много игр у зимы. </a:t>
            </a:r>
            <a:endParaRPr lang="ru-RU" sz="1600" dirty="0"/>
          </a:p>
        </p:txBody>
      </p:sp>
      <p:pic>
        <p:nvPicPr>
          <p:cNvPr id="5125" name="Picture 5" descr="C:\Users\Lenovo\Desktop\Маринка пинка\аквент календарь дед мороз 25г\17675085793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902" y="3730043"/>
            <a:ext cx="6477501" cy="297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48996"/>
            <a:ext cx="657464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0" y="1916832"/>
            <a:ext cx="2232248" cy="481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136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19036"/>
            <a:ext cx="6912768" cy="115699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«Новогодняя сказка начинается»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158" y="4124011"/>
            <a:ext cx="5328823" cy="269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217" y="934317"/>
            <a:ext cx="5198704" cy="31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4"/>
          <a:stretch/>
        </p:blipFill>
        <p:spPr bwMode="auto">
          <a:xfrm>
            <a:off x="405802" y="980728"/>
            <a:ext cx="3050952" cy="5770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892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9802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64</Words>
  <Application>Microsoft Office PowerPoint</Application>
  <PresentationFormat>Экран (4:3)</PresentationFormat>
  <Paragraphs>18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  </vt:lpstr>
      <vt:lpstr> «</vt:lpstr>
      <vt:lpstr>Презентация PowerPoint</vt:lpstr>
      <vt:lpstr>К нам зима пришла С собой холод  принесла, Слышен смех детворы,  Много игр у зимы. </vt:lpstr>
      <vt:lpstr>«Новогодняя сказка начинается»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88</cp:revision>
  <dcterms:created xsi:type="dcterms:W3CDTF">2026-01-17T14:30:11Z</dcterms:created>
  <dcterms:modified xsi:type="dcterms:W3CDTF">2026-07-17T12:51:59Z</dcterms:modified>
</cp:coreProperties>
</file>