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7"/>
  </p:notes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81" r:id="rId9"/>
    <p:sldId id="285" r:id="rId10"/>
    <p:sldId id="280" r:id="rId11"/>
    <p:sldId id="276" r:id="rId12"/>
    <p:sldId id="300" r:id="rId13"/>
    <p:sldId id="297" r:id="rId14"/>
    <p:sldId id="277" r:id="rId15"/>
    <p:sldId id="298" r:id="rId16"/>
    <p:sldId id="272" r:id="rId17"/>
    <p:sldId id="299" r:id="rId18"/>
    <p:sldId id="284" r:id="rId19"/>
    <p:sldId id="283" r:id="rId20"/>
    <p:sldId id="288" r:id="rId21"/>
    <p:sldId id="286" r:id="rId22"/>
    <p:sldId id="291" r:id="rId23"/>
    <p:sldId id="292" r:id="rId24"/>
    <p:sldId id="293" r:id="rId25"/>
    <p:sldId id="303" r:id="rId26"/>
    <p:sldId id="290" r:id="rId27"/>
    <p:sldId id="287" r:id="rId28"/>
    <p:sldId id="279" r:id="rId29"/>
    <p:sldId id="282" r:id="rId30"/>
    <p:sldId id="270" r:id="rId31"/>
    <p:sldId id="302" r:id="rId32"/>
    <p:sldId id="289" r:id="rId33"/>
    <p:sldId id="275" r:id="rId34"/>
    <p:sldId id="273" r:id="rId35"/>
    <p:sldId id="295" r:id="rId36"/>
    <p:sldId id="274" r:id="rId37"/>
    <p:sldId id="296" r:id="rId38"/>
    <p:sldId id="278" r:id="rId39"/>
    <p:sldId id="271" r:id="rId40"/>
    <p:sldId id="294" r:id="rId41"/>
    <p:sldId id="267" r:id="rId42"/>
    <p:sldId id="269" r:id="rId43"/>
    <p:sldId id="268" r:id="rId44"/>
    <p:sldId id="257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6619" autoAdjust="0"/>
  </p:normalViewPr>
  <p:slideViewPr>
    <p:cSldViewPr>
      <p:cViewPr varScale="1">
        <p:scale>
          <a:sx n="71" d="100"/>
          <a:sy n="71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DDFAD-CB9C-4BC7-8AA2-BE4D26C17FD8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CAC65-EB42-4117-B15C-82A5262BF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735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20" descr="83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809129"/>
            <a:ext cx="7920880" cy="517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31640" y="347464"/>
            <a:ext cx="715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МДОУ  Васильковский детский сад №46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43808" y="6165303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Работу выполнила воспитатель д\с №46 </a:t>
            </a:r>
            <a:r>
              <a:rPr lang="ru-RU" dirty="0">
                <a:solidFill>
                  <a:srgbClr val="FF0000"/>
                </a:solidFill>
              </a:rPr>
              <a:t>М</a:t>
            </a:r>
            <a:r>
              <a:rPr lang="ru-RU" dirty="0" smtClean="0">
                <a:solidFill>
                  <a:srgbClr val="FF0000"/>
                </a:solidFill>
              </a:rPr>
              <a:t>арченко И.А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1" y="4077072"/>
            <a:ext cx="95390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«Как </a:t>
            </a:r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помочь птицам зимой».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21498" y="2967335"/>
            <a:ext cx="25010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177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Гость\Desktop\мамино\фото мама\садик\Природа\DSC03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6459313" cy="537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816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Гость\Desktop\мамино\фото мама\садик\Природа\DSC034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4235839" cy="358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Гость\Desktop\мамино\фото мама\садик\Природа\DSC034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700808"/>
            <a:ext cx="3165105" cy="358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3007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Гость\Desktop\мамино\Camera\IMG_20170119_0956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904656" cy="527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56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Гость\Desktop\мамино\Camera\IMG_20170119_0956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882444"/>
            <a:ext cx="7128791" cy="48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909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Гость\Desktop\мамино\фото мама\садик\Природа\DSC03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63284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561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Гость\Desktop\мамино\Camera\IMG_20170119_0957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561662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42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ость\Desktop\мамино\фото мама\садик\Природа\DSC03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806489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ость\Desktop\мамино\фото мама\садик\Природа\DSC034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80" y="836712"/>
            <a:ext cx="849694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000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Гость\Desktop\мамино\Camera\IMG_20170119_101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6984776" cy="447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7717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Гость\Desktop\мамино\фото мама\садик\Природа\DSC034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3740"/>
            <a:ext cx="9252520" cy="503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9156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Гость\Desktop\мамино\фото мама\садик\Природа\DSC034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648072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6942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8" descr="traces-on-snow-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28092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1561" y="692697"/>
            <a:ext cx="7776863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just"/>
            <a:r>
              <a:rPr lang="ru-RU" dirty="0" smtClean="0"/>
              <a:t>                       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542925" algn="just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/>
              <a:t>В наш непростой век , когда вопросы экологии значимы , как некогда , проблема экологического воспитания  подрастающего поколения является одной из  наиболее актуальных.</a:t>
            </a:r>
          </a:p>
          <a:p>
            <a:r>
              <a:rPr lang="ru-RU" sz="2400" b="1" dirty="0"/>
              <a:t>Дети младшего дошкольного возраста в недостаточной степени имеют представления о зимующих птицах. Необходимо помочь детям осознать все трудности зимней жизни птиц. Вызвать желание у детей помочь птицам выжить зимой, подружиться с ними. Важно разбудить в детях интерес к живой природе, воспитывать любовь к ней, научить беречь окружающий мир.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5590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Гость\Desktop\мамино\фото мама\садик\Природа\DSC034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640960" cy="492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3420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Гость\Desktop\мамино\фото мама\садик\Природа\DSC03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8515"/>
            <a:ext cx="7560840" cy="497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355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Гость\Desktop\мамино\фото мама\садик\Природа\DSC035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802838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93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Гость\Desktop\мамино\фото мама\садик\Природа\DSC035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6048672" cy="460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30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Гость\Desktop\мамино\фото мама\садик\Природа\DSC035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97255"/>
            <a:ext cx="4032448" cy="382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Гость\Desktop\мамино\фото мама\садик\Природа\DSC035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1196752"/>
            <a:ext cx="4625982" cy="444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66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ость\Desktop\мамино\Camera\IMG_20161207_1015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768751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93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Гость\Desktop\мамино\фото мама\садик\Природа\DSC035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684076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024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Гость\Desktop\мамино\фото мама\садик\Природа\DSC034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51680"/>
            <a:ext cx="8136904" cy="530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564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Гость\Desktop\мамино\фото мама\садик\Природа\DSC034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9928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227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Гость\Desktop\мамино\фото мама\садик\Природа\DSC034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04856" cy="484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206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3" y="1190691"/>
            <a:ext cx="741682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Тип проекта</a:t>
            </a:r>
            <a:r>
              <a:rPr lang="ru-RU" sz="3200" dirty="0">
                <a:solidFill>
                  <a:srgbClr val="C00000"/>
                </a:solidFill>
              </a:rPr>
              <a:t>: </a:t>
            </a:r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/>
              <a:t> </a:t>
            </a:r>
            <a:r>
              <a:rPr lang="ru-RU" sz="3200" dirty="0"/>
              <a:t>информационно-творческий.</a:t>
            </a:r>
          </a:p>
          <a:p>
            <a:r>
              <a:rPr lang="ru-RU" sz="3200" b="1" i="1" dirty="0">
                <a:solidFill>
                  <a:srgbClr val="C00000"/>
                </a:solidFill>
              </a:rPr>
              <a:t>Продолжительность проекта</a:t>
            </a:r>
            <a:r>
              <a:rPr lang="ru-RU" sz="3200" b="1" dirty="0">
                <a:solidFill>
                  <a:srgbClr val="C00000"/>
                </a:solidFill>
              </a:rPr>
              <a:t>: </a:t>
            </a:r>
            <a:r>
              <a:rPr lang="ru-RU" sz="3200" dirty="0"/>
              <a:t>краткосрочный </a:t>
            </a:r>
            <a:endParaRPr lang="ru-RU" sz="3200" dirty="0" smtClean="0"/>
          </a:p>
          <a:p>
            <a:r>
              <a:rPr lang="ru-RU" sz="3200" dirty="0" smtClean="0"/>
              <a:t>(</a:t>
            </a:r>
            <a:r>
              <a:rPr lang="ru-RU" sz="3200" dirty="0"/>
              <a:t>с 09.01.2017 по 31.01.2017)</a:t>
            </a:r>
          </a:p>
          <a:p>
            <a:r>
              <a:rPr lang="ru-RU" sz="3200" b="1" i="1" dirty="0">
                <a:solidFill>
                  <a:srgbClr val="C00000"/>
                </a:solidFill>
              </a:rPr>
              <a:t>Участники проекта</a:t>
            </a:r>
            <a:r>
              <a:rPr lang="ru-RU" sz="3200" b="1" dirty="0">
                <a:solidFill>
                  <a:srgbClr val="C00000"/>
                </a:solidFill>
              </a:rPr>
              <a:t>: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dirty="0" smtClean="0"/>
              <a:t>дети  </a:t>
            </a:r>
            <a:r>
              <a:rPr lang="ru-RU" sz="3200" dirty="0"/>
              <a:t>младшей и  средней группы, воспитатели, родители</a:t>
            </a:r>
            <a:r>
              <a:rPr lang="ru-RU" sz="3200" b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04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3168352" cy="3981061"/>
          </a:xfrm>
          <a:prstGeom prst="rect">
            <a:avLst/>
          </a:prstGeom>
        </p:spPr>
      </p:pic>
      <p:pic>
        <p:nvPicPr>
          <p:cNvPr id="1026" name="Picture 2" descr="C:\Users\Гость\Desktop\мамино\Camera\IMG_20161207_1021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36712"/>
            <a:ext cx="3777943" cy="492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4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Гость\Desktop\мамино\фото мама\садик\Природа\DSC034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653179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74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Гость\Desktop\мамино\фото мама\садик\Природа\DSC035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6840760" cy="516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208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ость\Desktop\мамино\фото мама\садик\Природа\DSC034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9" y="476672"/>
            <a:ext cx="799462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7676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ость\Desktop\мамино\фото мама\садик\Природа\DSC03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37320"/>
            <a:ext cx="7848872" cy="51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74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Гость\Desktop\мамино\Camera\IMG_20170119_094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4824535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0378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ость\Desktop\мамино\фото мама\садик\Природа\DSC03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784887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4855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Гость\Desktop\мамино\Camera\IMG_20170119_095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813690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042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ость\Desktop\мамино\фото мама\садик\Природа\DSC03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416824" cy="503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1460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ость\Desktop\мамино\фото мама\садик\Природа\DSC03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344816" cy="495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56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908720"/>
            <a:ext cx="3054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19" y="2132856"/>
            <a:ext cx="87129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ru-RU" sz="3600" dirty="0"/>
              <a:t>Формирование экологических </a:t>
            </a:r>
            <a:r>
              <a:rPr lang="ru-RU" sz="3600" dirty="0" smtClean="0"/>
              <a:t>знаний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о </a:t>
            </a:r>
            <a:r>
              <a:rPr lang="ru-RU" sz="3600" dirty="0"/>
              <a:t>зимующих птицах и ответственного, </a:t>
            </a:r>
            <a:endParaRPr lang="ru-RU" sz="3600" dirty="0" smtClean="0"/>
          </a:p>
          <a:p>
            <a:r>
              <a:rPr lang="ru-RU" sz="3600" dirty="0" smtClean="0"/>
              <a:t>   бережного </a:t>
            </a:r>
            <a:r>
              <a:rPr lang="ru-RU" sz="3600" dirty="0"/>
              <a:t>отношения к ним.</a:t>
            </a:r>
          </a:p>
          <a:p>
            <a:pPr lvl="0"/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Гость\Desktop\мамино\Camera\IMG_20161222_111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962" y="1772816"/>
            <a:ext cx="609942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3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8" descr="traces-on-snow-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8208912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19672" y="2348880"/>
            <a:ext cx="68407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 smtClean="0"/>
              <a:t>Внедрены </a:t>
            </a:r>
            <a:r>
              <a:rPr lang="ru-RU" dirty="0"/>
              <a:t>в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-образовательный процесс </a:t>
            </a:r>
            <a:r>
              <a:rPr lang="ru-RU" dirty="0" smtClean="0"/>
              <a:t>эффективные методы  </a:t>
            </a:r>
            <a:r>
              <a:rPr lang="ru-RU" dirty="0"/>
              <a:t>и </a:t>
            </a:r>
            <a:r>
              <a:rPr lang="ru-RU" dirty="0" smtClean="0"/>
              <a:t>приемы </a:t>
            </a:r>
            <a:r>
              <a:rPr lang="ru-RU" dirty="0"/>
              <a:t>по расширению знаний дошкольников о зимующих птицах</a:t>
            </a:r>
            <a:r>
              <a:rPr lang="ru-RU" dirty="0" smtClean="0"/>
              <a:t>..</a:t>
            </a:r>
            <a:endParaRPr lang="ru-RU" dirty="0"/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 smtClean="0"/>
              <a:t>Изготовлены  кормушки.</a:t>
            </a:r>
            <a:endParaRPr lang="ru-RU" dirty="0"/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 smtClean="0"/>
              <a:t> Во время прогулки дети подкармливали  </a:t>
            </a:r>
            <a:r>
              <a:rPr lang="ru-RU" dirty="0"/>
              <a:t>и </a:t>
            </a:r>
            <a:r>
              <a:rPr lang="ru-RU" dirty="0" smtClean="0"/>
              <a:t>наблюдали </a:t>
            </a:r>
            <a:r>
              <a:rPr lang="ru-RU" dirty="0"/>
              <a:t>за птицами.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 П</a:t>
            </a:r>
            <a:r>
              <a:rPr lang="ru-RU" dirty="0" smtClean="0"/>
              <a:t>роведена выставка </a:t>
            </a:r>
            <a:r>
              <a:rPr lang="ru-RU" dirty="0"/>
              <a:t>детских </a:t>
            </a:r>
            <a:r>
              <a:rPr lang="ru-RU" dirty="0" smtClean="0"/>
              <a:t>работ  « Снегирь»</a:t>
            </a:r>
            <a:endParaRPr lang="ru-RU" dirty="0"/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 smtClean="0"/>
              <a:t>Накоплены методические  материалы</a:t>
            </a:r>
          </a:p>
          <a:p>
            <a:pPr marL="357188" indent="-265113" algn="just">
              <a:buFont typeface="Wingdings" pitchFamily="2" charset="2"/>
              <a:buChar char="Ø"/>
            </a:pPr>
            <a:r>
              <a:rPr lang="ru-RU" dirty="0"/>
              <a:t>Показ открытого занятия </a:t>
            </a:r>
            <a:r>
              <a:rPr lang="ru-RU" dirty="0" smtClean="0"/>
              <a:t>«Покормите  птиц зимой»</a:t>
            </a:r>
            <a:endParaRPr lang="ru-RU" dirty="0"/>
          </a:p>
          <a:p>
            <a:pPr marL="357188" indent="-265113" algn="just">
              <a:buFont typeface="Wingdings" pitchFamily="2" charset="2"/>
              <a:buChar char="Ø"/>
            </a:pPr>
            <a:r>
              <a:rPr lang="ru-RU" dirty="0"/>
              <a:t>. Презентация проекта на педагогическом совете</a:t>
            </a:r>
          </a:p>
          <a:p>
            <a:pPr marL="357188" lvl="0" indent="-265113" algn="just">
              <a:buFont typeface="Wingdings" pitchFamily="2" charset="2"/>
              <a:buChar char="Ø"/>
            </a:pPr>
            <a:endParaRPr lang="ru-RU" dirty="0"/>
          </a:p>
          <a:p>
            <a:pPr marL="92075" lvl="0" algn="just"/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908720"/>
            <a:ext cx="402206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реализации проекта</a:t>
            </a:r>
            <a:endParaRPr lang="ru-RU" sz="2400" b="1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1772816"/>
            <a:ext cx="2807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3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этап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заключительный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172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908720"/>
            <a:ext cx="161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проекта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91681" y="2060848"/>
            <a:ext cx="691276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Заинтересованность детей совместно с родителями жизнью зимующих птиц возросла, появилось желание им помогать.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Дети активно проявили себя в творческих работах.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Возросли коммуникативные навыки.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dirty="0"/>
              <a:t>Родители активно приняли участие в изготовлении кормушек.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37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7" y="1124744"/>
            <a:ext cx="7416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dirty="0"/>
              <a:t>Детям очень понравились наблюдения за зимующими птицами на участке детского сада Они узнали  какие птицы  остались зимовать вместе с нами. Чем можно подкармливать птиц , из чего можно сделать кормушку. Совместное участие в изготовлении  кормушек, укрепило  коллективные  отношения в группе.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43808" y="1052736"/>
            <a:ext cx="1876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Заключение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9165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80728"/>
            <a:ext cx="89644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быть использован при </a:t>
            </a:r>
            <a:r>
              <a:rPr lang="ru-RU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работе </a:t>
            </a:r>
            <a:r>
              <a:rPr lang="ru-RU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  <a:p>
            <a:pPr algn="ctr">
              <a:buNone/>
            </a:pPr>
            <a:r>
              <a:rPr lang="ru-RU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ДОУ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примерной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общеобразовательной программе </a:t>
            </a:r>
          </a:p>
          <a:p>
            <a:pPr algn="ctr">
              <a:buNone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 рождения до школы» под редакцией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Н.Е.Вераксы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Т.С.Комаровой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М.А.Васильевой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2010 год. </a:t>
            </a:r>
          </a:p>
          <a:p>
            <a:pPr algn="ctr">
              <a:buNone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Соответствует Федеральным государственным требованиям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4399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Гость\Desktop\мамино\Мастерим-дома-кормушка-для-птиц-своими-руками-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8208912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55576" y="2492896"/>
            <a:ext cx="777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5289" y="2967335"/>
            <a:ext cx="7113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1236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980728"/>
            <a:ext cx="3188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9" y="1628801"/>
            <a:ext cx="806489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..Дать детям  представления: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- о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зимующих птицах.;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 роли человека в жизни зимующих птиц;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из чего можно изготовить кормушки.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2.Формировать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умение  и навыки наблюдения  за птицами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3.Познакомить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детей с кормами используемых для подкормки  птиц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4.Привлечь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детей к помощи птицам в трудных зимних условиях: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5.Развивать связную речь, закреплять умение отвечать на вопросы воспитателя.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6.Развивать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у детей познавательный интерес, творческие способности, речь, память, внимание.</a:t>
            </a:r>
          </a:p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7.Воспитывать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любовь к родной природе</a:t>
            </a:r>
          </a:p>
          <a:p>
            <a:pPr lvl="0">
              <a:buFont typeface="Wingdings" pitchFamily="2" charset="2"/>
              <a:buChar char="Ø"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6030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18" descr="traces-on-snow-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784976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73363" y="836712"/>
            <a:ext cx="5743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Этапы реализации проекта         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573362" y="2206317"/>
            <a:ext cx="69590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-</a:t>
            </a:r>
            <a:r>
              <a:rPr lang="ru-RU" sz="2400" b="1" dirty="0">
                <a:solidFill>
                  <a:srgbClr val="002060"/>
                </a:solidFill>
              </a:rPr>
              <a:t> подбор наглядно-дидактического материала, дидактических и подвижных игр, необходимой методической и художественной литературы, фотоматериалов, иллюстрированного материала;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</a:rPr>
              <a:t>- организация развивающей среды, познавательной, предметной;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</a:rPr>
              <a:t> - постановление задачи перед родителями  по изготовлению кормушек, сбору информации совместно с детьми  для информационного стенда.</a:t>
            </a:r>
          </a:p>
          <a:p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1529209"/>
            <a:ext cx="56166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  1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этап – подготовительный</a:t>
            </a:r>
            <a:endPara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8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8" descr="traces-on-snow-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8136904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63688" y="1196752"/>
            <a:ext cx="5304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реализации проекта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1781527"/>
            <a:ext cx="69847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                       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2 этап – практический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599" y="2073037"/>
            <a:ext cx="72728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Реализация первого этапа через  внедрение в образовательный  процесс эффективных  методов и приемов  по ознакомлению дошкольников о зимующих птицах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Проведение </a:t>
            </a:r>
            <a:r>
              <a:rPr lang="ru-RU" sz="2400" b="1" dirty="0" smtClean="0"/>
              <a:t>событий:  </a:t>
            </a:r>
            <a:r>
              <a:rPr lang="ru-RU" sz="2400" b="1" dirty="0"/>
              <a:t>»Покормите птиц зимой»,» Поможем птицам в зимнюю стужу». «Зимующие птицы. Снегирь»,  « Как помочь птицам зимой»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Наблюдение за птицами , прилетевшими на участок детского </a:t>
            </a:r>
            <a:r>
              <a:rPr lang="ru-RU" sz="2400" b="1" dirty="0" smtClean="0"/>
              <a:t>сада;  </a:t>
            </a:r>
          </a:p>
          <a:p>
            <a:r>
              <a:rPr lang="ru-RU" sz="2400" b="1" dirty="0" smtClean="0"/>
              <a:t>за строением </a:t>
            </a:r>
            <a:r>
              <a:rPr lang="ru-RU" sz="2400" b="1" dirty="0"/>
              <a:t>тела, повадками , кормлением 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2485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Гость\Desktop\мамино\фото мама\садик\Природа\DSC034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66063"/>
            <a:ext cx="7056784" cy="416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24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Гость\Desktop\мамино\фото мама\садик\Природа\DSC03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660965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046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282</TotalTime>
  <Words>546</Words>
  <Application>Microsoft Office PowerPoint</Application>
  <PresentationFormat>Экран (4:3)</PresentationFormat>
  <Paragraphs>69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Гость</cp:lastModifiedBy>
  <cp:revision>28</cp:revision>
  <dcterms:created xsi:type="dcterms:W3CDTF">2017-03-24T10:20:34Z</dcterms:created>
  <dcterms:modified xsi:type="dcterms:W3CDTF">2017-03-26T14:39:11Z</dcterms:modified>
</cp:coreProperties>
</file>