
<file path=[Content_Types].xml><?xml version="1.0" encoding="utf-8"?>
<Types xmlns="http://schemas.openxmlformats.org/package/2006/content-types">
  <Default Extension="rels" ContentType="application/vnd.openxmlformats-package.relationships+xml"/>
  <Default Extension="xml" ContentType="application/xml"/>
  <Default Extension="vml" ContentType="application/vnd.openxmlformats-officedocument.vmlDrawing"/>
  <Default Extension="fntdata" ContentType="application/x-fontdata"/>
  <Default Extension="bmp" ContentType="image/bmp"/>
  <Default Extension="jpeg" ContentType="image/jpeg"/>
  <Default Extension="png" ContentType="image/png"/>
  <Default Extension="gif" ContentType="image/gif"/>
  <Default Extension="tif" ContentType="image/tif"/>
  <Default Extension="emf" ContentType="image/x-emf"/>
  <Default Extension="wmf" ContentType="image/wmf"/>
  <Default Extension="pct" ContentType="image/pct"/>
  <Default Extension="pcx" ContentType="image/pcx"/>
  <Default Extension="tga" ContentType="image/tga"/>
  <Default Extension="avi" ContentType="video/avi"/>
  <Default Extension="wmv" ContentType="video/wmv"/>
  <Default Extension="mpg" ContentType="video/mpeg"/>
  <Default Extension="mpeg" ContentType="video/mpeg"/>
  <Default Extension="mp2" ContentType="video/mpeg"/>
  <Default Extension="mp4" ContentType="video/mpeg"/>
  <Default Extension="wma" ContentType="audio/x-ms-wma"/>
  <Default Extension="mid" ContentType="audio/unknown"/>
  <Default Extension="midi" ContentType="audio/unknown"/>
  <Default Extension="rmi" ContentType="audio/unknown"/>
  <Default Extension="mp3" ContentType="audio/unknown"/>
  <Default Extension="wav" ContentType="audio/wav"/>
  <Default Extension="bin" ContentType="application/vnd.openxmlformats-officedocument.oleObjec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theme/theme1.xml" ContentType="application/vnd.openxmlformats-officedocument.them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diagrams/drawing1.xml" ContentType="application/vnd.ms-office.drawingml.diagramDrawing+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2.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3.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4.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5.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6.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7.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8.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9.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10.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1.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2.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Types>
</file>

<file path=_rels/.rels><?xml version="1.0" encoding="UTF-8" standalone="yes" ?>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p="http://schemas.openxmlformats.org/presentationml/2006/main" xmlns:r="http://schemas.openxmlformats.org/officeDocument/2006/relationships" xmlns:a="http://schemas.openxmlformats.org/drawingml/2006/main">
  <p:sldMasterIdLst>
    <p:sldMasterId id="2147483694" r:id="rId5"/>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70" r:id="rId19"/>
    <p:sldId id="269" r:id="rId20"/>
  </p:sldIdLst>
  <p:sldSz cx="12192000" cy="6858000"/>
  <p:notesSz cx="6858000" cy="9144000"/>
  <p:defaultTextStyle/>
</p:presentation>
</file>

<file path=ppt/presProps.xml><?xml version="1.0" encoding="utf-8"?>
<p:presentationPr xmlns:p="http://schemas.openxmlformats.org/presentationml/2006/main" xmlns:r="http://schemas.openxmlformats.org/officeDocument/2006/relationships" xmlns:a="http://schemas.openxmlformats.org/drawingml/2006/main">
  <p:showPr showNarration="1">
    <p:penClr>
      <a:srgbClr val="0000FF"/>
    </p:penClr>
  </p:showPr>
  <p:extLst>
    <p:ext uri="smNativeData">
      <pr:smAppRevision xmlns:pr="smNativeData" dt="1521806090" val="749"/>
    </p:ext>
  </p:extLst>
</p:presentationPr>
</file>

<file path=ppt/tableStyles.xml><?xml version="1.0" encoding="utf-8"?>
<a:tblStyleLst xmlns:a="http://schemas.openxmlformats.org/drawingml/2006/main" def="{5C22544A-7EE6-4342-B048-85BDC9FD1C3A}"/>
</file>

<file path=ppt/viewProps.xml><?xml version="1.0" encoding="utf-8"?>
<p:viewPr xmlns:p="http://schemas.openxmlformats.org/presentationml/2006/main" xmlns:r="http://schemas.openxmlformats.org/officeDocument/2006/relationships" xmlns:a="http://schemas.openxmlformats.org/drawingml/2006/main">
  <p:slideViewPr>
    <p:cSldViewPr snapToGrid="0">
      <p:cViewPr varScale="1">
        <p:scale>
          <a:sx n="56" d="100"/>
          <a:sy n="56" d="100"/>
        </p:scale>
        <p:origin x="374" y="2076"/>
      </p:cViewPr>
      <p:guideLst>
        <p:guide orient="horz" pos="2160"/>
        <p:guide pos="3840"/>
      </p:guideLst>
    </p:cSldViewPr>
  </p:slideViewPr>
  <p:outlineViewPr>
    <p:cViewPr>
      <p:scale>
        <a:sx n="303" d="100"/>
        <a:sy n="303" d="100"/>
      </p:scale>
      <p:origin x="0" y="0"/>
    </p:cViewPr>
  </p:outlineViewPr>
  <p:sorterViewPr>
    <p:cViewPr>
      <p:scale>
        <a:sx n="12" d="100"/>
        <a:sy n="12" d="100"/>
      </p:scale>
      <p:origin x="0" y="0"/>
    </p:cViewPr>
  </p:sorterViewPr>
  <p:notesViewPr>
    <p:cSldViewPr snapToGrid="0">
      <p:cViewPr>
        <p:scale>
          <a:sx n="56" d="100"/>
          <a:sy n="56" d="100"/>
        </p:scale>
        <p:origin x="374" y="2076"/>
      </p:cViewPr>
    </p:cSldViewPr>
  </p:notesViewPr>
  <p:gridSpacing cx="71755" cy="71755"/>
</p:viewPr>
</file>

<file path=ppt/_rels/presentation.xml.rels><?xml version="1.0" encoding="UTF-8" standalone="yes" ?>
<Relationships xmlns="http://schemas.openxmlformats.org/package/2006/relationships"><Relationship Id="rId1" Type="http://schemas.openxmlformats.org/officeDocument/2006/relationships/theme" Target="theme/theme1.xml"/><Relationship Id="rId2" Type="http://schemas.openxmlformats.org/officeDocument/2006/relationships/tableStyles" Target="tableStyles.xml"/><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slideMaster" Target="slideMasters/slide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9" Type="http://schemas.openxmlformats.org/officeDocument/2006/relationships/slide" Target="slides/slide4.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20" Type="http://schemas.openxmlformats.org/officeDocument/2006/relationships/slide" Target="slides/slide1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308F69F-D38D-47A2-9732-506375F99D5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ru-RU"/>
        </a:p>
      </dgm:t>
    </dgm:pt>
    <dgm:pt modelId="{A02E8024-29D1-4D4F-A035-A7317FB4312D}">
      <dgm:prSet/>
      <dgm:spPr>
        <a:solidFill>
          <a:schemeClr val="accent5">
            <a:lumMod val="50000"/>
          </a:schemeClr>
        </a:solidFill>
      </dgm:spPr>
      <dgm:t>
        <a:bodyPr/>
        <a:lstStyle/>
        <a:p>
          <a:pPr rtl="0"/>
          <a:r>
            <a:rPr lang="ru-RU" dirty="0" smtClean="0"/>
            <a:t>1.</a:t>
          </a:r>
          <a:r>
            <a:rPr lang="en-US" dirty="0" smtClean="0"/>
            <a:t>First appearance of cinema</a:t>
          </a:r>
          <a:endParaRPr lang="ru-RU" dirty="0"/>
        </a:p>
      </dgm:t>
    </dgm:pt>
    <dgm:pt modelId="{7298CFB6-1CE6-4120-A6C7-F9F6C4FD0848}" type="parTrans" cxnId="{84BEC160-F01C-46CA-BF57-0675F2484FDF}">
      <dgm:prSet/>
      <dgm:spPr/>
      <dgm:t>
        <a:bodyPr/>
        <a:lstStyle/>
        <a:p>
          <a:endParaRPr lang="ru-RU"/>
        </a:p>
      </dgm:t>
    </dgm:pt>
    <dgm:pt modelId="{DBDFEA19-5514-418D-AE91-2D28322CB159}" type="sibTrans" cxnId="{84BEC160-F01C-46CA-BF57-0675F2484FDF}">
      <dgm:prSet/>
      <dgm:spPr/>
      <dgm:t>
        <a:bodyPr/>
        <a:lstStyle/>
        <a:p>
          <a:endParaRPr lang="ru-RU"/>
        </a:p>
      </dgm:t>
    </dgm:pt>
    <dgm:pt modelId="{45216B6E-F815-488E-9462-BC63DB1C3302}">
      <dgm:prSet/>
      <dgm:spPr>
        <a:solidFill>
          <a:schemeClr val="accent5">
            <a:lumMod val="50000"/>
          </a:schemeClr>
        </a:solidFill>
      </dgm:spPr>
      <dgm:t>
        <a:bodyPr/>
        <a:lstStyle/>
        <a:p>
          <a:pPr rtl="0"/>
          <a:r>
            <a:rPr lang="ru-RU" dirty="0" smtClean="0"/>
            <a:t>2.</a:t>
          </a:r>
          <a:r>
            <a:rPr lang="en-US" dirty="0" smtClean="0"/>
            <a:t>The birth of Hollywood</a:t>
          </a:r>
          <a:endParaRPr lang="ru-RU" dirty="0"/>
        </a:p>
      </dgm:t>
    </dgm:pt>
    <dgm:pt modelId="{FEFBF9CF-1D0F-4A11-9844-27D60B18E730}" type="parTrans" cxnId="{9D0D4EFA-C5DF-4E4E-8C2F-3265D44EE549}">
      <dgm:prSet/>
      <dgm:spPr/>
      <dgm:t>
        <a:bodyPr/>
        <a:lstStyle/>
        <a:p>
          <a:endParaRPr lang="ru-RU"/>
        </a:p>
      </dgm:t>
    </dgm:pt>
    <dgm:pt modelId="{3528AA4D-BB9E-495A-821A-97F62DFCD4E3}" type="sibTrans" cxnId="{9D0D4EFA-C5DF-4E4E-8C2F-3265D44EE549}">
      <dgm:prSet/>
      <dgm:spPr/>
      <dgm:t>
        <a:bodyPr/>
        <a:lstStyle/>
        <a:p>
          <a:endParaRPr lang="ru-RU"/>
        </a:p>
      </dgm:t>
    </dgm:pt>
    <dgm:pt modelId="{FEFFEDF9-0EE8-4CD8-91E1-2C5C15E85732}">
      <dgm:prSet/>
      <dgm:spPr>
        <a:solidFill>
          <a:schemeClr val="accent5">
            <a:lumMod val="50000"/>
          </a:schemeClr>
        </a:solidFill>
      </dgm:spPr>
      <dgm:t>
        <a:bodyPr/>
        <a:lstStyle/>
        <a:p>
          <a:pPr rtl="0"/>
          <a:r>
            <a:rPr lang="ru-RU" dirty="0" smtClean="0"/>
            <a:t>3.</a:t>
          </a:r>
          <a:r>
            <a:rPr lang="en-US" dirty="0" smtClean="0"/>
            <a:t>Silent movie</a:t>
          </a:r>
          <a:endParaRPr lang="ru-RU" dirty="0"/>
        </a:p>
      </dgm:t>
    </dgm:pt>
    <dgm:pt modelId="{AD4E5054-D249-48C7-84F6-B81880FBBDEF}" type="parTrans" cxnId="{9C9DF036-EECD-42FC-8A62-9739E919F9DE}">
      <dgm:prSet/>
      <dgm:spPr/>
      <dgm:t>
        <a:bodyPr/>
        <a:lstStyle/>
        <a:p>
          <a:endParaRPr lang="ru-RU"/>
        </a:p>
      </dgm:t>
    </dgm:pt>
    <dgm:pt modelId="{71D7234B-100B-4856-A018-469EF44CCCC9}" type="sibTrans" cxnId="{9C9DF036-EECD-42FC-8A62-9739E919F9DE}">
      <dgm:prSet/>
      <dgm:spPr/>
      <dgm:t>
        <a:bodyPr/>
        <a:lstStyle/>
        <a:p>
          <a:endParaRPr lang="ru-RU"/>
        </a:p>
      </dgm:t>
    </dgm:pt>
    <dgm:pt modelId="{8BC763C3-6479-4D37-9189-41914944B28D}">
      <dgm:prSet/>
      <dgm:spPr>
        <a:solidFill>
          <a:schemeClr val="accent5">
            <a:lumMod val="50000"/>
          </a:schemeClr>
        </a:solidFill>
      </dgm:spPr>
      <dgm:t>
        <a:bodyPr/>
        <a:lstStyle/>
        <a:p>
          <a:pPr rtl="0"/>
          <a:r>
            <a:rPr lang="ru-RU" dirty="0" smtClean="0"/>
            <a:t>4.</a:t>
          </a:r>
          <a:r>
            <a:rPr lang="en-US" dirty="0" smtClean="0"/>
            <a:t>First appearance of sound in movies</a:t>
          </a:r>
          <a:endParaRPr lang="ru-RU" dirty="0"/>
        </a:p>
      </dgm:t>
    </dgm:pt>
    <dgm:pt modelId="{888B23ED-EB61-4267-9945-D6B4FFB25B22}" type="parTrans" cxnId="{FBDB4D82-D40B-4D6D-9A5E-9A2F3EC07DC9}">
      <dgm:prSet/>
      <dgm:spPr/>
      <dgm:t>
        <a:bodyPr/>
        <a:lstStyle/>
        <a:p>
          <a:endParaRPr lang="ru-RU"/>
        </a:p>
      </dgm:t>
    </dgm:pt>
    <dgm:pt modelId="{D50437EB-D7C1-4FB3-87BC-C86A06ECD193}" type="sibTrans" cxnId="{FBDB4D82-D40B-4D6D-9A5E-9A2F3EC07DC9}">
      <dgm:prSet/>
      <dgm:spPr/>
      <dgm:t>
        <a:bodyPr/>
        <a:lstStyle/>
        <a:p>
          <a:endParaRPr lang="ru-RU"/>
        </a:p>
      </dgm:t>
    </dgm:pt>
    <dgm:pt modelId="{3B5118E8-2D54-4D06-AE84-EF5944D84191}">
      <dgm:prSet/>
      <dgm:spPr>
        <a:solidFill>
          <a:schemeClr val="accent5">
            <a:lumMod val="50000"/>
          </a:schemeClr>
        </a:solidFill>
      </dgm:spPr>
      <dgm:t>
        <a:bodyPr/>
        <a:lstStyle/>
        <a:p>
          <a:pPr rtl="0"/>
          <a:r>
            <a:rPr lang="ru-RU" dirty="0" smtClean="0"/>
            <a:t>5.</a:t>
          </a:r>
          <a:r>
            <a:rPr lang="en-US" dirty="0" smtClean="0"/>
            <a:t>Charlie Chaplin</a:t>
          </a:r>
          <a:endParaRPr lang="ru-RU" dirty="0"/>
        </a:p>
      </dgm:t>
    </dgm:pt>
    <dgm:pt modelId="{F627E538-E856-472D-8FFC-D5AB3E43D5ED}" type="parTrans" cxnId="{63E9D31E-B9E4-4C2A-98B0-EB840CA92B3B}">
      <dgm:prSet/>
      <dgm:spPr/>
      <dgm:t>
        <a:bodyPr/>
        <a:lstStyle/>
        <a:p>
          <a:endParaRPr lang="ru-RU"/>
        </a:p>
      </dgm:t>
    </dgm:pt>
    <dgm:pt modelId="{88D146C2-D899-4EC7-BF18-0FAD9CD35323}" type="sibTrans" cxnId="{63E9D31E-B9E4-4C2A-98B0-EB840CA92B3B}">
      <dgm:prSet/>
      <dgm:spPr/>
      <dgm:t>
        <a:bodyPr/>
        <a:lstStyle/>
        <a:p>
          <a:endParaRPr lang="ru-RU"/>
        </a:p>
      </dgm:t>
    </dgm:pt>
    <dgm:pt modelId="{4F49B75B-4E58-4C00-A89D-1BD6F2938875}" type="pres">
      <dgm:prSet presAssocID="{C308F69F-D38D-47A2-9732-506375F99D5B}" presName="linear" presStyleCnt="0">
        <dgm:presLayoutVars>
          <dgm:animLvl val="lvl"/>
          <dgm:resizeHandles val="exact"/>
        </dgm:presLayoutVars>
      </dgm:prSet>
      <dgm:spPr/>
      <dgm:t>
        <a:bodyPr/>
        <a:lstStyle/>
        <a:p>
          <a:endParaRPr lang="ru-RU"/>
        </a:p>
      </dgm:t>
    </dgm:pt>
    <dgm:pt modelId="{FFAEAE3A-4884-49AF-A131-54D5E3EE5EC6}" type="pres">
      <dgm:prSet presAssocID="{A02E8024-29D1-4D4F-A035-A7317FB4312D}" presName="parentText" presStyleLbl="node1" presStyleIdx="0" presStyleCnt="5">
        <dgm:presLayoutVars>
          <dgm:chMax val="0"/>
          <dgm:bulletEnabled val="1"/>
        </dgm:presLayoutVars>
      </dgm:prSet>
      <dgm:spPr/>
      <dgm:t>
        <a:bodyPr/>
        <a:lstStyle/>
        <a:p>
          <a:endParaRPr lang="ru-RU"/>
        </a:p>
      </dgm:t>
    </dgm:pt>
    <dgm:pt modelId="{2C599D1B-EA59-4F03-A52B-9F7E4CF9D227}" type="pres">
      <dgm:prSet presAssocID="{DBDFEA19-5514-418D-AE91-2D28322CB159}" presName="spacer" presStyleCnt="0"/>
      <dgm:spPr/>
    </dgm:pt>
    <dgm:pt modelId="{48B313F4-888E-49D6-B583-8D50BB143BDD}" type="pres">
      <dgm:prSet presAssocID="{45216B6E-F815-488E-9462-BC63DB1C3302}" presName="parentText" presStyleLbl="node1" presStyleIdx="1" presStyleCnt="5">
        <dgm:presLayoutVars>
          <dgm:chMax val="0"/>
          <dgm:bulletEnabled val="1"/>
        </dgm:presLayoutVars>
      </dgm:prSet>
      <dgm:spPr/>
      <dgm:t>
        <a:bodyPr/>
        <a:lstStyle/>
        <a:p>
          <a:endParaRPr lang="ru-RU"/>
        </a:p>
      </dgm:t>
    </dgm:pt>
    <dgm:pt modelId="{1E15232E-D9C5-45F2-91C2-77D8239D1F2D}" type="pres">
      <dgm:prSet presAssocID="{3528AA4D-BB9E-495A-821A-97F62DFCD4E3}" presName="spacer" presStyleCnt="0"/>
      <dgm:spPr/>
    </dgm:pt>
    <dgm:pt modelId="{9BA3D747-8CB9-42EC-8A26-8276758052E7}" type="pres">
      <dgm:prSet presAssocID="{FEFFEDF9-0EE8-4CD8-91E1-2C5C15E85732}" presName="parentText" presStyleLbl="node1" presStyleIdx="2" presStyleCnt="5">
        <dgm:presLayoutVars>
          <dgm:chMax val="0"/>
          <dgm:bulletEnabled val="1"/>
        </dgm:presLayoutVars>
      </dgm:prSet>
      <dgm:spPr/>
      <dgm:t>
        <a:bodyPr/>
        <a:lstStyle/>
        <a:p>
          <a:endParaRPr lang="ru-RU"/>
        </a:p>
      </dgm:t>
    </dgm:pt>
    <dgm:pt modelId="{11A0FD6E-91AC-40BA-AD4E-865739484D7A}" type="pres">
      <dgm:prSet presAssocID="{71D7234B-100B-4856-A018-469EF44CCCC9}" presName="spacer" presStyleCnt="0"/>
      <dgm:spPr/>
    </dgm:pt>
    <dgm:pt modelId="{20ADA15D-236D-4DC4-9F95-F7B9AC294D46}" type="pres">
      <dgm:prSet presAssocID="{8BC763C3-6479-4D37-9189-41914944B28D}" presName="parentText" presStyleLbl="node1" presStyleIdx="3" presStyleCnt="5">
        <dgm:presLayoutVars>
          <dgm:chMax val="0"/>
          <dgm:bulletEnabled val="1"/>
        </dgm:presLayoutVars>
      </dgm:prSet>
      <dgm:spPr/>
      <dgm:t>
        <a:bodyPr/>
        <a:lstStyle/>
        <a:p>
          <a:endParaRPr lang="ru-RU"/>
        </a:p>
      </dgm:t>
    </dgm:pt>
    <dgm:pt modelId="{7A209EE2-C017-473D-8497-FC7366008742}" type="pres">
      <dgm:prSet presAssocID="{D50437EB-D7C1-4FB3-87BC-C86A06ECD193}" presName="spacer" presStyleCnt="0"/>
      <dgm:spPr/>
    </dgm:pt>
    <dgm:pt modelId="{7346AAC8-BCEA-4C8A-A564-AA9785509FC3}" type="pres">
      <dgm:prSet presAssocID="{3B5118E8-2D54-4D06-AE84-EF5944D84191}" presName="parentText" presStyleLbl="node1" presStyleIdx="4" presStyleCnt="5">
        <dgm:presLayoutVars>
          <dgm:chMax val="0"/>
          <dgm:bulletEnabled val="1"/>
        </dgm:presLayoutVars>
      </dgm:prSet>
      <dgm:spPr/>
      <dgm:t>
        <a:bodyPr/>
        <a:lstStyle/>
        <a:p>
          <a:endParaRPr lang="ru-RU"/>
        </a:p>
      </dgm:t>
    </dgm:pt>
  </dgm:ptLst>
  <dgm:cxnLst>
    <dgm:cxn modelId="{FBDB4D82-D40B-4D6D-9A5E-9A2F3EC07DC9}" srcId="{C308F69F-D38D-47A2-9732-506375F99D5B}" destId="{8BC763C3-6479-4D37-9189-41914944B28D}" srcOrd="3" destOrd="0" parTransId="{888B23ED-EB61-4267-9945-D6B4FFB25B22}" sibTransId="{D50437EB-D7C1-4FB3-87BC-C86A06ECD193}"/>
    <dgm:cxn modelId="{63E9D31E-B9E4-4C2A-98B0-EB840CA92B3B}" srcId="{C308F69F-D38D-47A2-9732-506375F99D5B}" destId="{3B5118E8-2D54-4D06-AE84-EF5944D84191}" srcOrd="4" destOrd="0" parTransId="{F627E538-E856-472D-8FFC-D5AB3E43D5ED}" sibTransId="{88D146C2-D899-4EC7-BF18-0FAD9CD35323}"/>
    <dgm:cxn modelId="{9D0D4EFA-C5DF-4E4E-8C2F-3265D44EE549}" srcId="{C308F69F-D38D-47A2-9732-506375F99D5B}" destId="{45216B6E-F815-488E-9462-BC63DB1C3302}" srcOrd="1" destOrd="0" parTransId="{FEFBF9CF-1D0F-4A11-9844-27D60B18E730}" sibTransId="{3528AA4D-BB9E-495A-821A-97F62DFCD4E3}"/>
    <dgm:cxn modelId="{84BEC160-F01C-46CA-BF57-0675F2484FDF}" srcId="{C308F69F-D38D-47A2-9732-506375F99D5B}" destId="{A02E8024-29D1-4D4F-A035-A7317FB4312D}" srcOrd="0" destOrd="0" parTransId="{7298CFB6-1CE6-4120-A6C7-F9F6C4FD0848}" sibTransId="{DBDFEA19-5514-418D-AE91-2D28322CB159}"/>
    <dgm:cxn modelId="{DFB450A8-4254-4FF1-9376-86AE6BE251A4}" type="presOf" srcId="{45216B6E-F815-488E-9462-BC63DB1C3302}" destId="{48B313F4-888E-49D6-B583-8D50BB143BDD}" srcOrd="0" destOrd="0" presId="urn:microsoft.com/office/officeart/2005/8/layout/vList2"/>
    <dgm:cxn modelId="{C4B11873-3069-4E69-B860-510373B6C3C5}" type="presOf" srcId="{FEFFEDF9-0EE8-4CD8-91E1-2C5C15E85732}" destId="{9BA3D747-8CB9-42EC-8A26-8276758052E7}" srcOrd="0" destOrd="0" presId="urn:microsoft.com/office/officeart/2005/8/layout/vList2"/>
    <dgm:cxn modelId="{3EB7DE13-C1A8-4225-AAFA-31F8EB5A00D9}" type="presOf" srcId="{3B5118E8-2D54-4D06-AE84-EF5944D84191}" destId="{7346AAC8-BCEA-4C8A-A564-AA9785509FC3}" srcOrd="0" destOrd="0" presId="urn:microsoft.com/office/officeart/2005/8/layout/vList2"/>
    <dgm:cxn modelId="{B2D25AEA-3009-4DF1-B48D-F159CD2D80C6}" type="presOf" srcId="{C308F69F-D38D-47A2-9732-506375F99D5B}" destId="{4F49B75B-4E58-4C00-A89D-1BD6F2938875}" srcOrd="0" destOrd="0" presId="urn:microsoft.com/office/officeart/2005/8/layout/vList2"/>
    <dgm:cxn modelId="{9C9DF036-EECD-42FC-8A62-9739E919F9DE}" srcId="{C308F69F-D38D-47A2-9732-506375F99D5B}" destId="{FEFFEDF9-0EE8-4CD8-91E1-2C5C15E85732}" srcOrd="2" destOrd="0" parTransId="{AD4E5054-D249-48C7-84F6-B81880FBBDEF}" sibTransId="{71D7234B-100B-4856-A018-469EF44CCCC9}"/>
    <dgm:cxn modelId="{92E1D7DA-4980-4044-99FD-BF4D03992273}" type="presOf" srcId="{8BC763C3-6479-4D37-9189-41914944B28D}" destId="{20ADA15D-236D-4DC4-9F95-F7B9AC294D46}" srcOrd="0" destOrd="0" presId="urn:microsoft.com/office/officeart/2005/8/layout/vList2"/>
    <dgm:cxn modelId="{9631F3F2-BE96-41E1-A0CC-20638F763A4D}" type="presOf" srcId="{A02E8024-29D1-4D4F-A035-A7317FB4312D}" destId="{FFAEAE3A-4884-49AF-A131-54D5E3EE5EC6}" srcOrd="0" destOrd="0" presId="urn:microsoft.com/office/officeart/2005/8/layout/vList2"/>
    <dgm:cxn modelId="{3D59F11C-1BC3-4B9D-8515-ADFCB4DC4ADD}" type="presParOf" srcId="{4F49B75B-4E58-4C00-A89D-1BD6F2938875}" destId="{FFAEAE3A-4884-49AF-A131-54D5E3EE5EC6}" srcOrd="0" destOrd="0" presId="urn:microsoft.com/office/officeart/2005/8/layout/vList2"/>
    <dgm:cxn modelId="{D9A3B17A-F48F-4640-B60E-A58EFD4B2364}" type="presParOf" srcId="{4F49B75B-4E58-4C00-A89D-1BD6F2938875}" destId="{2C599D1B-EA59-4F03-A52B-9F7E4CF9D227}" srcOrd="1" destOrd="0" presId="urn:microsoft.com/office/officeart/2005/8/layout/vList2"/>
    <dgm:cxn modelId="{3DBA31D9-17BB-493B-ACB1-3191116234C5}" type="presParOf" srcId="{4F49B75B-4E58-4C00-A89D-1BD6F2938875}" destId="{48B313F4-888E-49D6-B583-8D50BB143BDD}" srcOrd="2" destOrd="0" presId="urn:microsoft.com/office/officeart/2005/8/layout/vList2"/>
    <dgm:cxn modelId="{56D39AA3-0D03-4D80-84F3-9244BF6893DC}" type="presParOf" srcId="{4F49B75B-4E58-4C00-A89D-1BD6F2938875}" destId="{1E15232E-D9C5-45F2-91C2-77D8239D1F2D}" srcOrd="3" destOrd="0" presId="urn:microsoft.com/office/officeart/2005/8/layout/vList2"/>
    <dgm:cxn modelId="{6AA984F7-7606-4AB7-BC31-4A1D732018EC}" type="presParOf" srcId="{4F49B75B-4E58-4C00-A89D-1BD6F2938875}" destId="{9BA3D747-8CB9-42EC-8A26-8276758052E7}" srcOrd="4" destOrd="0" presId="urn:microsoft.com/office/officeart/2005/8/layout/vList2"/>
    <dgm:cxn modelId="{3C9002E1-5621-49CC-8945-FD9CE78DEA40}" type="presParOf" srcId="{4F49B75B-4E58-4C00-A89D-1BD6F2938875}" destId="{11A0FD6E-91AC-40BA-AD4E-865739484D7A}" srcOrd="5" destOrd="0" presId="urn:microsoft.com/office/officeart/2005/8/layout/vList2"/>
    <dgm:cxn modelId="{42B2F4A8-FE61-41A9-A47B-4975575F1A46}" type="presParOf" srcId="{4F49B75B-4E58-4C00-A89D-1BD6F2938875}" destId="{20ADA15D-236D-4DC4-9F95-F7B9AC294D46}" srcOrd="6" destOrd="0" presId="urn:microsoft.com/office/officeart/2005/8/layout/vList2"/>
    <dgm:cxn modelId="{222BB958-DBB4-4CDF-AB2B-19264EBF4C0A}" type="presParOf" srcId="{4F49B75B-4E58-4C00-A89D-1BD6F2938875}" destId="{7A209EE2-C017-473D-8497-FC7366008742}" srcOrd="7" destOrd="0" presId="urn:microsoft.com/office/officeart/2005/8/layout/vList2"/>
    <dgm:cxn modelId="{27ED0621-4CB9-40F8-B49E-EFFE31C60CD1}" type="presParOf" srcId="{4F49B75B-4E58-4C00-A89D-1BD6F2938875}" destId="{7346AAC8-BCEA-4C8A-A564-AA9785509FC3}" srcOrd="8" destOrd="0" presId="urn:microsoft.com/office/officeart/2005/8/layout/vList2"/>
  </dgm:cxnLst>
  <dgm:bg/>
  <dgm:whole/>
  <dgm:extLst>
    <a:ext uri="http://schemas.microsoft.com/office/drawing/2008/diagram">
      <dsp:dataModelExt xmlns:dsp="http://schemas.microsoft.com/office/drawing/2008/diagram" relId="rId3"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9DCE5B37-EEA3-4DE1-A5C0-D9250897A73C}"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ru-RU"/>
        </a:p>
      </dgm:t>
    </dgm:pt>
    <dgm:pt modelId="{CC1EFB1B-60BA-4E38-BEA6-6C6E93A9C2C5}">
      <dgm:prSet/>
      <dgm:spPr>
        <a:solidFill>
          <a:schemeClr val="accent5">
            <a:lumMod val="50000"/>
          </a:schemeClr>
        </a:solidFill>
        <a:ln>
          <a:solidFill>
            <a:schemeClr val="tx1"/>
          </a:solidFill>
        </a:ln>
      </dgm:spPr>
      <dgm:t>
        <a:bodyPr/>
        <a:lstStyle/>
        <a:p>
          <a:pPr rtl="0"/>
          <a:r>
            <a:rPr lang="en-US" smtClean="0"/>
            <a:t>The Kid (1921)</a:t>
          </a:r>
          <a:endParaRPr lang="ru-RU"/>
        </a:p>
      </dgm:t>
    </dgm:pt>
    <dgm:pt modelId="{D31CCF32-B15C-4D35-930C-6C96DE24200D}" type="parTrans" cxnId="{BD5968F3-7839-4D9C-B4A0-D23BBE7F8E18}">
      <dgm:prSet/>
      <dgm:spPr/>
      <dgm:t>
        <a:bodyPr/>
        <a:lstStyle/>
        <a:p>
          <a:endParaRPr lang="ru-RU"/>
        </a:p>
      </dgm:t>
    </dgm:pt>
    <dgm:pt modelId="{6D0ED48F-C55F-42E0-8ADD-C99DB7B2DA98}" type="sibTrans" cxnId="{BD5968F3-7839-4D9C-B4A0-D23BBE7F8E18}">
      <dgm:prSet/>
      <dgm:spPr/>
      <dgm:t>
        <a:bodyPr/>
        <a:lstStyle/>
        <a:p>
          <a:endParaRPr lang="ru-RU"/>
        </a:p>
      </dgm:t>
    </dgm:pt>
    <dgm:pt modelId="{754FE022-AF27-440D-85E4-FABE868FA4DE}" type="pres">
      <dgm:prSet presAssocID="{9DCE5B37-EEA3-4DE1-A5C0-D9250897A73C}" presName="Name0" presStyleCnt="0">
        <dgm:presLayoutVars>
          <dgm:dir/>
          <dgm:resizeHandles val="exact"/>
        </dgm:presLayoutVars>
      </dgm:prSet>
      <dgm:spPr/>
      <dgm:t>
        <a:bodyPr/>
        <a:lstStyle/>
        <a:p>
          <a:endParaRPr lang="ru-RU"/>
        </a:p>
      </dgm:t>
    </dgm:pt>
    <dgm:pt modelId="{061ABEF8-3F46-4997-A36A-65FD1547A3D3}" type="pres">
      <dgm:prSet presAssocID="{CC1EFB1B-60BA-4E38-BEA6-6C6E93A9C2C5}" presName="node" presStyleLbl="node1" presStyleIdx="0" presStyleCnt="1">
        <dgm:presLayoutVars>
          <dgm:bulletEnabled val="1"/>
        </dgm:presLayoutVars>
      </dgm:prSet>
      <dgm:spPr/>
      <dgm:t>
        <a:bodyPr/>
        <a:lstStyle/>
        <a:p>
          <a:endParaRPr lang="ru-RU"/>
        </a:p>
      </dgm:t>
    </dgm:pt>
  </dgm:ptLst>
  <dgm:cxnLst>
    <dgm:cxn modelId="{CD13200E-9049-4AFA-98F4-45AD6C352431}" type="presOf" srcId="{CC1EFB1B-60BA-4E38-BEA6-6C6E93A9C2C5}" destId="{061ABEF8-3F46-4997-A36A-65FD1547A3D3}" srcOrd="0" destOrd="0" presId="urn:microsoft.com/office/officeart/2005/8/layout/process1"/>
    <dgm:cxn modelId="{C4720180-A28D-449A-AEE7-8C3D000FD8C1}" type="presOf" srcId="{9DCE5B37-EEA3-4DE1-A5C0-D9250897A73C}" destId="{754FE022-AF27-440D-85E4-FABE868FA4DE}" srcOrd="0" destOrd="0" presId="urn:microsoft.com/office/officeart/2005/8/layout/process1"/>
    <dgm:cxn modelId="{BD5968F3-7839-4D9C-B4A0-D23BBE7F8E18}" srcId="{9DCE5B37-EEA3-4DE1-A5C0-D9250897A73C}" destId="{CC1EFB1B-60BA-4E38-BEA6-6C6E93A9C2C5}" srcOrd="0" destOrd="0" parTransId="{D31CCF32-B15C-4D35-930C-6C96DE24200D}" sibTransId="{6D0ED48F-C55F-42E0-8ADD-C99DB7B2DA98}"/>
    <dgm:cxn modelId="{761551A6-BE89-4A15-9221-68D0801C691B}" type="presParOf" srcId="{754FE022-AF27-440D-85E4-FABE868FA4DE}" destId="{061ABEF8-3F46-4997-A36A-65FD1547A3D3}" srcOrd="0" destOrd="0" presId="urn:microsoft.com/office/officeart/2005/8/layout/process1"/>
  </dgm:cxnLst>
  <dgm:bg/>
  <dgm:whole/>
  <dgm:extLst>
    <a:ext uri="http://schemas.microsoft.com/office/drawing/2008/diagram">
      <dsp:dataModelExt xmlns:dsp="http://schemas.microsoft.com/office/drawing/2008/diagram" relId="rId2"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2B8C1630-5B68-459E-9922-5568C49307BA}"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ru-RU"/>
        </a:p>
      </dgm:t>
    </dgm:pt>
    <dgm:pt modelId="{B8FA671C-59E6-4E61-B29E-E782598297AC}">
      <dgm:prSet/>
      <dgm:spPr>
        <a:solidFill>
          <a:schemeClr val="accent5">
            <a:lumMod val="50000"/>
          </a:schemeClr>
        </a:solidFill>
        <a:ln>
          <a:solidFill>
            <a:schemeClr val="tx1"/>
          </a:solidFill>
        </a:ln>
      </dgm:spPr>
      <dgm:t>
        <a:bodyPr/>
        <a:lstStyle/>
        <a:p>
          <a:pPr rtl="0"/>
          <a:r>
            <a:rPr lang="en-US" dirty="0" smtClean="0"/>
            <a:t>Monsieur </a:t>
          </a:r>
          <a:r>
            <a:rPr lang="en-US" dirty="0" err="1" smtClean="0"/>
            <a:t>Verdoux</a:t>
          </a:r>
          <a:r>
            <a:rPr lang="en-US" dirty="0" smtClean="0"/>
            <a:t> (1947)</a:t>
          </a:r>
          <a:endParaRPr lang="ru-RU" dirty="0"/>
        </a:p>
      </dgm:t>
    </dgm:pt>
    <dgm:pt modelId="{DB00C2D2-583F-4C7D-91A8-3A035C868AD3}" type="parTrans" cxnId="{F46A8017-4697-4A89-8DD3-7040225EDA02}">
      <dgm:prSet/>
      <dgm:spPr/>
      <dgm:t>
        <a:bodyPr/>
        <a:lstStyle/>
        <a:p>
          <a:endParaRPr lang="ru-RU"/>
        </a:p>
      </dgm:t>
    </dgm:pt>
    <dgm:pt modelId="{4D65FC41-0504-4FD0-A830-16B79C17F3DC}" type="sibTrans" cxnId="{F46A8017-4697-4A89-8DD3-7040225EDA02}">
      <dgm:prSet/>
      <dgm:spPr/>
      <dgm:t>
        <a:bodyPr/>
        <a:lstStyle/>
        <a:p>
          <a:endParaRPr lang="ru-RU"/>
        </a:p>
      </dgm:t>
    </dgm:pt>
    <dgm:pt modelId="{9A85047E-86D5-4D8F-837C-AE0DE1B719BD}" type="pres">
      <dgm:prSet presAssocID="{2B8C1630-5B68-459E-9922-5568C49307BA}" presName="Name0" presStyleCnt="0">
        <dgm:presLayoutVars>
          <dgm:dir/>
          <dgm:resizeHandles val="exact"/>
        </dgm:presLayoutVars>
      </dgm:prSet>
      <dgm:spPr/>
      <dgm:t>
        <a:bodyPr/>
        <a:lstStyle/>
        <a:p>
          <a:endParaRPr lang="ru-RU"/>
        </a:p>
      </dgm:t>
    </dgm:pt>
    <dgm:pt modelId="{8D0DE996-F375-4158-9F2F-D4FAF6D9FBFB}" type="pres">
      <dgm:prSet presAssocID="{B8FA671C-59E6-4E61-B29E-E782598297AC}" presName="node" presStyleLbl="node1" presStyleIdx="0" presStyleCnt="1">
        <dgm:presLayoutVars>
          <dgm:bulletEnabled val="1"/>
        </dgm:presLayoutVars>
      </dgm:prSet>
      <dgm:spPr/>
      <dgm:t>
        <a:bodyPr/>
        <a:lstStyle/>
        <a:p>
          <a:endParaRPr lang="ru-RU"/>
        </a:p>
      </dgm:t>
    </dgm:pt>
  </dgm:ptLst>
  <dgm:cxnLst>
    <dgm:cxn modelId="{5A4AB3B5-AF51-4FB9-9214-62D8B174A0B2}" type="presOf" srcId="{2B8C1630-5B68-459E-9922-5568C49307BA}" destId="{9A85047E-86D5-4D8F-837C-AE0DE1B719BD}" srcOrd="0" destOrd="0" presId="urn:microsoft.com/office/officeart/2005/8/layout/process1"/>
    <dgm:cxn modelId="{94DE80EB-66BB-4BC2-B863-7A7EB0DCABEA}" type="presOf" srcId="{B8FA671C-59E6-4E61-B29E-E782598297AC}" destId="{8D0DE996-F375-4158-9F2F-D4FAF6D9FBFB}" srcOrd="0" destOrd="0" presId="urn:microsoft.com/office/officeart/2005/8/layout/process1"/>
    <dgm:cxn modelId="{F46A8017-4697-4A89-8DD3-7040225EDA02}" srcId="{2B8C1630-5B68-459E-9922-5568C49307BA}" destId="{B8FA671C-59E6-4E61-B29E-E782598297AC}" srcOrd="0" destOrd="0" parTransId="{DB00C2D2-583F-4C7D-91A8-3A035C868AD3}" sibTransId="{4D65FC41-0504-4FD0-A830-16B79C17F3DC}"/>
    <dgm:cxn modelId="{DFA2E798-18A4-4342-8964-C58234D5270A}" type="presParOf" srcId="{9A85047E-86D5-4D8F-837C-AE0DE1B719BD}" destId="{8D0DE996-F375-4158-9F2F-D4FAF6D9FBFB}" srcOrd="0" destOrd="0" presId="urn:microsoft.com/office/officeart/2005/8/layout/process1"/>
  </dgm:cxnLst>
  <dgm:bg/>
  <dgm:whole/>
  <dgm:extLst>
    <a:ext uri="http://schemas.microsoft.com/office/drawing/2008/diagram">
      <dsp:dataModelExt xmlns:dsp="http://schemas.microsoft.com/office/drawing/2008/diagram" relId="rId2"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062E2206-BD07-46E8-AEB1-627594FA78D6}"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ru-RU"/>
        </a:p>
      </dgm:t>
    </dgm:pt>
    <dgm:pt modelId="{CC70302B-287F-4A5E-93E2-F85D5ED8A6FB}">
      <dgm:prSet/>
      <dgm:spPr>
        <a:solidFill>
          <a:schemeClr val="accent5">
            <a:lumMod val="50000"/>
          </a:schemeClr>
        </a:solidFill>
        <a:ln>
          <a:solidFill>
            <a:schemeClr val="tx1">
              <a:lumMod val="95000"/>
              <a:lumOff val="5000"/>
            </a:schemeClr>
          </a:solidFill>
        </a:ln>
      </dgm:spPr>
      <dgm:t>
        <a:bodyPr/>
        <a:lstStyle/>
        <a:p>
          <a:pPr rtl="0"/>
          <a:r>
            <a:rPr lang="en-US" smtClean="0"/>
            <a:t>Last years</a:t>
          </a:r>
          <a:endParaRPr lang="ru-RU"/>
        </a:p>
      </dgm:t>
    </dgm:pt>
    <dgm:pt modelId="{F66452D2-FBC5-4E12-B785-373FD25504A2}" type="parTrans" cxnId="{17A1F82C-F17B-492C-B7C3-CC409DCAD7B9}">
      <dgm:prSet/>
      <dgm:spPr/>
      <dgm:t>
        <a:bodyPr/>
        <a:lstStyle/>
        <a:p>
          <a:endParaRPr lang="ru-RU"/>
        </a:p>
      </dgm:t>
    </dgm:pt>
    <dgm:pt modelId="{2BD786A8-3FF0-4C32-9022-E2BF3699EA4F}" type="sibTrans" cxnId="{17A1F82C-F17B-492C-B7C3-CC409DCAD7B9}">
      <dgm:prSet/>
      <dgm:spPr/>
      <dgm:t>
        <a:bodyPr/>
        <a:lstStyle/>
        <a:p>
          <a:endParaRPr lang="ru-RU"/>
        </a:p>
      </dgm:t>
    </dgm:pt>
    <dgm:pt modelId="{3DB74CE3-03E8-4D67-B774-246B29AFADCD}" type="pres">
      <dgm:prSet presAssocID="{062E2206-BD07-46E8-AEB1-627594FA78D6}" presName="Name0" presStyleCnt="0">
        <dgm:presLayoutVars>
          <dgm:dir/>
          <dgm:resizeHandles val="exact"/>
        </dgm:presLayoutVars>
      </dgm:prSet>
      <dgm:spPr/>
      <dgm:t>
        <a:bodyPr/>
        <a:lstStyle/>
        <a:p>
          <a:endParaRPr lang="ru-RU"/>
        </a:p>
      </dgm:t>
    </dgm:pt>
    <dgm:pt modelId="{B04284E5-275D-41B1-9585-DEF1A24D45B1}" type="pres">
      <dgm:prSet presAssocID="{CC70302B-287F-4A5E-93E2-F85D5ED8A6FB}" presName="node" presStyleLbl="node1" presStyleIdx="0" presStyleCnt="1">
        <dgm:presLayoutVars>
          <dgm:bulletEnabled val="1"/>
        </dgm:presLayoutVars>
      </dgm:prSet>
      <dgm:spPr/>
      <dgm:t>
        <a:bodyPr/>
        <a:lstStyle/>
        <a:p>
          <a:endParaRPr lang="ru-RU"/>
        </a:p>
      </dgm:t>
    </dgm:pt>
  </dgm:ptLst>
  <dgm:cxnLst>
    <dgm:cxn modelId="{7D059A1A-6EE0-476C-AAC7-AAFB94D284E4}" type="presOf" srcId="{CC70302B-287F-4A5E-93E2-F85D5ED8A6FB}" destId="{B04284E5-275D-41B1-9585-DEF1A24D45B1}" srcOrd="0" destOrd="0" presId="urn:microsoft.com/office/officeart/2005/8/layout/process1"/>
    <dgm:cxn modelId="{17A1F82C-F17B-492C-B7C3-CC409DCAD7B9}" srcId="{062E2206-BD07-46E8-AEB1-627594FA78D6}" destId="{CC70302B-287F-4A5E-93E2-F85D5ED8A6FB}" srcOrd="0" destOrd="0" parTransId="{F66452D2-FBC5-4E12-B785-373FD25504A2}" sibTransId="{2BD786A8-3FF0-4C32-9022-E2BF3699EA4F}"/>
    <dgm:cxn modelId="{DEEC87BE-9AD8-4FB1-9C97-F57C3243AFC3}" type="presOf" srcId="{062E2206-BD07-46E8-AEB1-627594FA78D6}" destId="{3DB74CE3-03E8-4D67-B774-246B29AFADCD}" srcOrd="0" destOrd="0" presId="urn:microsoft.com/office/officeart/2005/8/layout/process1"/>
    <dgm:cxn modelId="{10B0EE94-E691-40BA-9ED6-933CDEAE9467}" type="presParOf" srcId="{3DB74CE3-03E8-4D67-B774-246B29AFADCD}" destId="{B04284E5-275D-41B1-9585-DEF1A24D45B1}" srcOrd="0" destOrd="0" presId="urn:microsoft.com/office/officeart/2005/8/layout/process1"/>
  </dgm:cxnLst>
  <dgm:bg/>
  <dgm:whole/>
  <dgm:extLst>
    <a:ext uri="http://schemas.microsoft.com/office/drawing/2008/diagram">
      <dsp:dataModelExt xmlns:dsp="http://schemas.microsoft.com/office/drawing/2008/diagram" relId="rId2"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4F40931-AA78-4129-A627-167290738C7B}"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ru-RU"/>
        </a:p>
      </dgm:t>
    </dgm:pt>
    <dgm:pt modelId="{F7ED8B65-0FFE-4EE1-8E34-7A26B9A1C37C}">
      <dgm:prSet>
        <dgm:style>
          <a:lnRef idx="1">
            <a:schemeClr val="dk1"/>
          </a:lnRef>
          <a:fillRef idx="2">
            <a:schemeClr val="dk1"/>
          </a:fillRef>
          <a:effectRef idx="1">
            <a:schemeClr val="dk1"/>
          </a:effectRef>
          <a:fontRef idx="minor">
            <a:schemeClr val="dk1"/>
          </a:fontRef>
        </dgm:style>
      </dgm:prSet>
      <dgm:spPr>
        <a:solidFill>
          <a:schemeClr val="accent5">
            <a:lumMod val="50000"/>
          </a:schemeClr>
        </a:solidFill>
      </dgm:spPr>
      <dgm:t>
        <a:bodyPr/>
        <a:lstStyle/>
        <a:p>
          <a:pPr rtl="0"/>
          <a:r>
            <a:rPr lang="en-US" i="1" u="sng" dirty="0" smtClean="0"/>
            <a:t>First appearance of cinema</a:t>
          </a:r>
          <a:endParaRPr lang="ru-RU" dirty="0"/>
        </a:p>
      </dgm:t>
    </dgm:pt>
    <dgm:pt modelId="{247AD514-DB31-4061-919E-0732117EC198}" type="parTrans" cxnId="{035D83CB-097B-42D2-8D6D-CB033E76CFC2}">
      <dgm:prSet/>
      <dgm:spPr/>
      <dgm:t>
        <a:bodyPr/>
        <a:lstStyle/>
        <a:p>
          <a:endParaRPr lang="ru-RU"/>
        </a:p>
      </dgm:t>
    </dgm:pt>
    <dgm:pt modelId="{B1FEAF6D-E77C-4837-9634-4AF937852E24}" type="sibTrans" cxnId="{035D83CB-097B-42D2-8D6D-CB033E76CFC2}">
      <dgm:prSet/>
      <dgm:spPr/>
      <dgm:t>
        <a:bodyPr/>
        <a:lstStyle/>
        <a:p>
          <a:endParaRPr lang="ru-RU"/>
        </a:p>
      </dgm:t>
    </dgm:pt>
    <dgm:pt modelId="{94B78429-B75C-449D-9D19-666E4F907660}" type="pres">
      <dgm:prSet presAssocID="{E4F40931-AA78-4129-A627-167290738C7B}" presName="Name0" presStyleCnt="0">
        <dgm:presLayoutVars>
          <dgm:dir/>
          <dgm:resizeHandles val="exact"/>
        </dgm:presLayoutVars>
      </dgm:prSet>
      <dgm:spPr/>
      <dgm:t>
        <a:bodyPr/>
        <a:lstStyle/>
        <a:p>
          <a:endParaRPr lang="ru-RU"/>
        </a:p>
      </dgm:t>
    </dgm:pt>
    <dgm:pt modelId="{8CF7BD23-06E8-4267-BC06-4905860DC478}" type="pres">
      <dgm:prSet presAssocID="{F7ED8B65-0FFE-4EE1-8E34-7A26B9A1C37C}" presName="node" presStyleLbl="node1" presStyleIdx="0" presStyleCnt="1">
        <dgm:presLayoutVars>
          <dgm:bulletEnabled val="1"/>
        </dgm:presLayoutVars>
      </dgm:prSet>
      <dgm:spPr/>
      <dgm:t>
        <a:bodyPr/>
        <a:lstStyle/>
        <a:p>
          <a:endParaRPr lang="ru-RU"/>
        </a:p>
      </dgm:t>
    </dgm:pt>
  </dgm:ptLst>
  <dgm:cxnLst>
    <dgm:cxn modelId="{155A571B-CA96-4CC7-96DD-B83AFFA8924C}" type="presOf" srcId="{F7ED8B65-0FFE-4EE1-8E34-7A26B9A1C37C}" destId="{8CF7BD23-06E8-4267-BC06-4905860DC478}" srcOrd="0" destOrd="0" presId="urn:microsoft.com/office/officeart/2005/8/layout/process1"/>
    <dgm:cxn modelId="{E3708808-9319-46CC-9816-B12CF65718A1}" type="presOf" srcId="{E4F40931-AA78-4129-A627-167290738C7B}" destId="{94B78429-B75C-449D-9D19-666E4F907660}" srcOrd="0" destOrd="0" presId="urn:microsoft.com/office/officeart/2005/8/layout/process1"/>
    <dgm:cxn modelId="{035D83CB-097B-42D2-8D6D-CB033E76CFC2}" srcId="{E4F40931-AA78-4129-A627-167290738C7B}" destId="{F7ED8B65-0FFE-4EE1-8E34-7A26B9A1C37C}" srcOrd="0" destOrd="0" parTransId="{247AD514-DB31-4061-919E-0732117EC198}" sibTransId="{B1FEAF6D-E77C-4837-9634-4AF937852E24}"/>
    <dgm:cxn modelId="{305436EA-A168-41F3-BF75-EF4E192DE491}" type="presParOf" srcId="{94B78429-B75C-449D-9D19-666E4F907660}" destId="{8CF7BD23-06E8-4267-BC06-4905860DC478}" srcOrd="0" destOrd="0" presId="urn:microsoft.com/office/officeart/2005/8/layout/process1"/>
  </dgm:cxnLst>
  <dgm:bg/>
  <dgm:whole/>
  <dgm:extLst>
    <a:ext uri="http://schemas.microsoft.com/office/drawing/2008/diagram">
      <dsp:dataModelExt xmlns:dsp="http://schemas.microsoft.com/office/drawing/2008/diagram" relId="rId3"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F4D02BB-E23A-44D1-A069-6AFD5B9E5378}"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ru-RU"/>
        </a:p>
      </dgm:t>
    </dgm:pt>
    <dgm:pt modelId="{5E601A6E-966D-45B3-AF82-0C772707E557}">
      <dgm:prSet>
        <dgm:style>
          <a:lnRef idx="1">
            <a:schemeClr val="dk1"/>
          </a:lnRef>
          <a:fillRef idx="2">
            <a:schemeClr val="dk1"/>
          </a:fillRef>
          <a:effectRef idx="1">
            <a:schemeClr val="dk1"/>
          </a:effectRef>
          <a:fontRef idx="minor">
            <a:schemeClr val="dk1"/>
          </a:fontRef>
        </dgm:style>
      </dgm:prSet>
      <dgm:spPr>
        <a:solidFill>
          <a:schemeClr val="accent5">
            <a:lumMod val="50000"/>
          </a:schemeClr>
        </a:solidFill>
      </dgm:spPr>
      <dgm:t>
        <a:bodyPr/>
        <a:lstStyle/>
        <a:p>
          <a:pPr rtl="0"/>
          <a:r>
            <a:rPr lang="en-US" i="1" u="sng" dirty="0" smtClean="0"/>
            <a:t>Brothers </a:t>
          </a:r>
          <a:r>
            <a:rPr lang="en-US" i="1" u="sng" dirty="0" err="1" smtClean="0"/>
            <a:t>Lumiere</a:t>
          </a:r>
          <a:r>
            <a:rPr lang="en-US" i="1" u="sng" dirty="0" smtClean="0"/>
            <a:t> and the world’s first film poster</a:t>
          </a:r>
          <a:endParaRPr lang="ru-RU" dirty="0"/>
        </a:p>
      </dgm:t>
    </dgm:pt>
    <dgm:pt modelId="{92EF25CD-FF7E-4A4A-B6C5-0CC44DDEA7E2}" type="parTrans" cxnId="{1CBD5229-01B4-4BD1-8F51-59F455B358BE}">
      <dgm:prSet/>
      <dgm:spPr/>
      <dgm:t>
        <a:bodyPr/>
        <a:lstStyle/>
        <a:p>
          <a:endParaRPr lang="ru-RU"/>
        </a:p>
      </dgm:t>
    </dgm:pt>
    <dgm:pt modelId="{1D36393D-3584-46E4-976E-4C4D959F2143}" type="sibTrans" cxnId="{1CBD5229-01B4-4BD1-8F51-59F455B358BE}">
      <dgm:prSet/>
      <dgm:spPr/>
      <dgm:t>
        <a:bodyPr/>
        <a:lstStyle/>
        <a:p>
          <a:endParaRPr lang="ru-RU"/>
        </a:p>
      </dgm:t>
    </dgm:pt>
    <dgm:pt modelId="{FE2C808A-131A-439D-8059-F4ACE8BA21C5}" type="pres">
      <dgm:prSet presAssocID="{EF4D02BB-E23A-44D1-A069-6AFD5B9E5378}" presName="Name0" presStyleCnt="0">
        <dgm:presLayoutVars>
          <dgm:dir/>
          <dgm:resizeHandles val="exact"/>
        </dgm:presLayoutVars>
      </dgm:prSet>
      <dgm:spPr/>
      <dgm:t>
        <a:bodyPr/>
        <a:lstStyle/>
        <a:p>
          <a:endParaRPr lang="ru-RU"/>
        </a:p>
      </dgm:t>
    </dgm:pt>
    <dgm:pt modelId="{437BC940-7A3F-4091-BF44-282DE1FF8E13}" type="pres">
      <dgm:prSet presAssocID="{5E601A6E-966D-45B3-AF82-0C772707E557}" presName="node" presStyleLbl="node1" presStyleIdx="0" presStyleCnt="1" custLinFactNeighborX="-178" custLinFactNeighborY="-17041">
        <dgm:presLayoutVars>
          <dgm:bulletEnabled val="1"/>
        </dgm:presLayoutVars>
      </dgm:prSet>
      <dgm:spPr/>
      <dgm:t>
        <a:bodyPr/>
        <a:lstStyle/>
        <a:p>
          <a:endParaRPr lang="ru-RU"/>
        </a:p>
      </dgm:t>
    </dgm:pt>
  </dgm:ptLst>
  <dgm:cxnLst>
    <dgm:cxn modelId="{6176F825-4692-4293-A2BC-F358839DBDF1}" type="presOf" srcId="{5E601A6E-966D-45B3-AF82-0C772707E557}" destId="{437BC940-7A3F-4091-BF44-282DE1FF8E13}" srcOrd="0" destOrd="0" presId="urn:microsoft.com/office/officeart/2005/8/layout/process1"/>
    <dgm:cxn modelId="{1CBD5229-01B4-4BD1-8F51-59F455B358BE}" srcId="{EF4D02BB-E23A-44D1-A069-6AFD5B9E5378}" destId="{5E601A6E-966D-45B3-AF82-0C772707E557}" srcOrd="0" destOrd="0" parTransId="{92EF25CD-FF7E-4A4A-B6C5-0CC44DDEA7E2}" sibTransId="{1D36393D-3584-46E4-976E-4C4D959F2143}"/>
    <dgm:cxn modelId="{9408E615-3171-4719-8CCA-D94E0190159F}" type="presOf" srcId="{EF4D02BB-E23A-44D1-A069-6AFD5B9E5378}" destId="{FE2C808A-131A-439D-8059-F4ACE8BA21C5}" srcOrd="0" destOrd="0" presId="urn:microsoft.com/office/officeart/2005/8/layout/process1"/>
    <dgm:cxn modelId="{47BB75A3-49FF-4135-818A-492E8376587A}" type="presParOf" srcId="{FE2C808A-131A-439D-8059-F4ACE8BA21C5}" destId="{437BC940-7A3F-4091-BF44-282DE1FF8E13}" srcOrd="0" destOrd="0" presId="urn:microsoft.com/office/officeart/2005/8/layout/process1"/>
  </dgm:cxnLst>
  <dgm:bg/>
  <dgm:whole/>
  <dgm:extLst>
    <a:ext uri="http://schemas.microsoft.com/office/drawing/2008/diagram">
      <dsp:dataModelExt xmlns:dsp="http://schemas.microsoft.com/office/drawing/2008/diagram" relId="rId3"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743E3B7-5B4B-4620-91EF-3C5C79FA0A40}"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ru-RU"/>
        </a:p>
      </dgm:t>
    </dgm:pt>
    <dgm:pt modelId="{FA118709-0B3F-4018-B110-EE792E22536B}">
      <dgm:prSet>
        <dgm:style>
          <a:lnRef idx="1">
            <a:schemeClr val="dk1"/>
          </a:lnRef>
          <a:fillRef idx="2">
            <a:schemeClr val="dk1"/>
          </a:fillRef>
          <a:effectRef idx="1">
            <a:schemeClr val="dk1"/>
          </a:effectRef>
          <a:fontRef idx="minor">
            <a:schemeClr val="dk1"/>
          </a:fontRef>
        </dgm:style>
      </dgm:prSet>
      <dgm:spPr>
        <a:solidFill>
          <a:schemeClr val="accent5">
            <a:lumMod val="50000"/>
          </a:schemeClr>
        </a:solidFill>
      </dgm:spPr>
      <dgm:t>
        <a:bodyPr/>
        <a:lstStyle/>
        <a:p>
          <a:pPr rtl="0"/>
          <a:r>
            <a:rPr lang="en-US" i="1" u="sng" dirty="0" smtClean="0"/>
            <a:t>The birth of Hollywood</a:t>
          </a:r>
          <a:endParaRPr lang="ru-RU" dirty="0"/>
        </a:p>
      </dgm:t>
    </dgm:pt>
    <dgm:pt modelId="{1284F195-5743-4EF3-A29E-088E680D63B0}" type="parTrans" cxnId="{6F00F115-55B9-4372-9740-39DE5B2D8BB2}">
      <dgm:prSet/>
      <dgm:spPr/>
      <dgm:t>
        <a:bodyPr/>
        <a:lstStyle/>
        <a:p>
          <a:endParaRPr lang="ru-RU"/>
        </a:p>
      </dgm:t>
    </dgm:pt>
    <dgm:pt modelId="{6B4894F8-8ADE-4B90-93DE-A5E30324A681}" type="sibTrans" cxnId="{6F00F115-55B9-4372-9740-39DE5B2D8BB2}">
      <dgm:prSet/>
      <dgm:spPr/>
      <dgm:t>
        <a:bodyPr/>
        <a:lstStyle/>
        <a:p>
          <a:endParaRPr lang="ru-RU"/>
        </a:p>
      </dgm:t>
    </dgm:pt>
    <dgm:pt modelId="{CAD9B5A0-ED6E-403C-B54E-CF5FC2A43A68}" type="pres">
      <dgm:prSet presAssocID="{A743E3B7-5B4B-4620-91EF-3C5C79FA0A40}" presName="Name0" presStyleCnt="0">
        <dgm:presLayoutVars>
          <dgm:dir/>
          <dgm:resizeHandles val="exact"/>
        </dgm:presLayoutVars>
      </dgm:prSet>
      <dgm:spPr/>
      <dgm:t>
        <a:bodyPr/>
        <a:lstStyle/>
        <a:p>
          <a:endParaRPr lang="ru-RU"/>
        </a:p>
      </dgm:t>
    </dgm:pt>
    <dgm:pt modelId="{63739D29-6A5C-42B2-A135-A60C4EFD1355}" type="pres">
      <dgm:prSet presAssocID="{FA118709-0B3F-4018-B110-EE792E22536B}" presName="node" presStyleLbl="node1" presStyleIdx="0" presStyleCnt="1">
        <dgm:presLayoutVars>
          <dgm:bulletEnabled val="1"/>
        </dgm:presLayoutVars>
      </dgm:prSet>
      <dgm:spPr/>
      <dgm:t>
        <a:bodyPr/>
        <a:lstStyle/>
        <a:p>
          <a:endParaRPr lang="ru-RU"/>
        </a:p>
      </dgm:t>
    </dgm:pt>
  </dgm:ptLst>
  <dgm:cxnLst>
    <dgm:cxn modelId="{36DD6A6F-96A4-4199-808B-66A6DE4921CC}" type="presOf" srcId="{FA118709-0B3F-4018-B110-EE792E22536B}" destId="{63739D29-6A5C-42B2-A135-A60C4EFD1355}" srcOrd="0" destOrd="0" presId="urn:microsoft.com/office/officeart/2005/8/layout/process1"/>
    <dgm:cxn modelId="{59461A68-09C8-4D4A-A72E-8487B1E0BA7E}" type="presOf" srcId="{A743E3B7-5B4B-4620-91EF-3C5C79FA0A40}" destId="{CAD9B5A0-ED6E-403C-B54E-CF5FC2A43A68}" srcOrd="0" destOrd="0" presId="urn:microsoft.com/office/officeart/2005/8/layout/process1"/>
    <dgm:cxn modelId="{6F00F115-55B9-4372-9740-39DE5B2D8BB2}" srcId="{A743E3B7-5B4B-4620-91EF-3C5C79FA0A40}" destId="{FA118709-0B3F-4018-B110-EE792E22536B}" srcOrd="0" destOrd="0" parTransId="{1284F195-5743-4EF3-A29E-088E680D63B0}" sibTransId="{6B4894F8-8ADE-4B90-93DE-A5E30324A681}"/>
    <dgm:cxn modelId="{97689CA1-89CF-409A-B755-37E85B1EBF0A}" type="presParOf" srcId="{CAD9B5A0-ED6E-403C-B54E-CF5FC2A43A68}" destId="{63739D29-6A5C-42B2-A135-A60C4EFD1355}" srcOrd="0" destOrd="0" presId="urn:microsoft.com/office/officeart/2005/8/layout/process1"/>
  </dgm:cxnLst>
  <dgm:bg/>
  <dgm:whole/>
  <dgm:extLst>
    <a:ext uri="http://schemas.microsoft.com/office/drawing/2008/diagram">
      <dsp:dataModelExt xmlns:dsp="http://schemas.microsoft.com/office/drawing/2008/diagram" relId="rId3"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152F111-DF19-4812-8630-1B223CFAEFEE}"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ru-RU"/>
        </a:p>
      </dgm:t>
    </dgm:pt>
    <dgm:pt modelId="{590C8A58-ECDB-43F0-83F7-D107F27E5C37}">
      <dgm:prSet>
        <dgm:style>
          <a:lnRef idx="1">
            <a:schemeClr val="dk1"/>
          </a:lnRef>
          <a:fillRef idx="2">
            <a:schemeClr val="dk1"/>
          </a:fillRef>
          <a:effectRef idx="1">
            <a:schemeClr val="dk1"/>
          </a:effectRef>
          <a:fontRef idx="minor">
            <a:schemeClr val="dk1"/>
          </a:fontRef>
        </dgm:style>
      </dgm:prSet>
      <dgm:spPr>
        <a:solidFill>
          <a:schemeClr val="accent5">
            <a:lumMod val="50000"/>
          </a:schemeClr>
        </a:solidFill>
      </dgm:spPr>
      <dgm:t>
        <a:bodyPr/>
        <a:lstStyle/>
        <a:p>
          <a:pPr rtl="0"/>
          <a:r>
            <a:rPr lang="en-US" i="1" u="sng" dirty="0" smtClean="0"/>
            <a:t>Silent movie</a:t>
          </a:r>
          <a:endParaRPr lang="ru-RU" dirty="0"/>
        </a:p>
      </dgm:t>
    </dgm:pt>
    <dgm:pt modelId="{16A389FA-D591-454A-ACDE-9BA8874FB4E5}" type="parTrans" cxnId="{47ED7DA5-3FB1-476F-A855-B3EB9FF22C91}">
      <dgm:prSet/>
      <dgm:spPr/>
      <dgm:t>
        <a:bodyPr/>
        <a:lstStyle/>
        <a:p>
          <a:endParaRPr lang="ru-RU"/>
        </a:p>
      </dgm:t>
    </dgm:pt>
    <dgm:pt modelId="{7A12D19A-9BC8-4206-98A7-D70705D1B361}" type="sibTrans" cxnId="{47ED7DA5-3FB1-476F-A855-B3EB9FF22C91}">
      <dgm:prSet/>
      <dgm:spPr/>
      <dgm:t>
        <a:bodyPr/>
        <a:lstStyle/>
        <a:p>
          <a:endParaRPr lang="ru-RU"/>
        </a:p>
      </dgm:t>
    </dgm:pt>
    <dgm:pt modelId="{CE02F468-3E77-4202-A9C0-9B3E2BAE4B93}" type="pres">
      <dgm:prSet presAssocID="{1152F111-DF19-4812-8630-1B223CFAEFEE}" presName="Name0" presStyleCnt="0">
        <dgm:presLayoutVars>
          <dgm:dir/>
          <dgm:animLvl val="lvl"/>
          <dgm:resizeHandles val="exact"/>
        </dgm:presLayoutVars>
      </dgm:prSet>
      <dgm:spPr/>
      <dgm:t>
        <a:bodyPr/>
        <a:lstStyle/>
        <a:p>
          <a:endParaRPr lang="ru-RU"/>
        </a:p>
      </dgm:t>
    </dgm:pt>
    <dgm:pt modelId="{4A2584EC-7DC4-42CC-B1F8-5F6C5CB5D8E7}" type="pres">
      <dgm:prSet presAssocID="{590C8A58-ECDB-43F0-83F7-D107F27E5C37}" presName="linNode" presStyleCnt="0"/>
      <dgm:spPr/>
    </dgm:pt>
    <dgm:pt modelId="{D88D3112-7794-4CDB-9F5F-91A4BC6E4B91}" type="pres">
      <dgm:prSet presAssocID="{590C8A58-ECDB-43F0-83F7-D107F27E5C37}" presName="parentText" presStyleLbl="node1" presStyleIdx="0" presStyleCnt="1" custScaleX="277778">
        <dgm:presLayoutVars>
          <dgm:chMax val="1"/>
          <dgm:bulletEnabled val="1"/>
        </dgm:presLayoutVars>
      </dgm:prSet>
      <dgm:spPr/>
      <dgm:t>
        <a:bodyPr/>
        <a:lstStyle/>
        <a:p>
          <a:endParaRPr lang="ru-RU"/>
        </a:p>
      </dgm:t>
    </dgm:pt>
  </dgm:ptLst>
  <dgm:cxnLst>
    <dgm:cxn modelId="{B8CBB095-5E5B-4826-8BB3-84299558B574}" type="presOf" srcId="{1152F111-DF19-4812-8630-1B223CFAEFEE}" destId="{CE02F468-3E77-4202-A9C0-9B3E2BAE4B93}" srcOrd="0" destOrd="0" presId="urn:microsoft.com/office/officeart/2005/8/layout/vList5"/>
    <dgm:cxn modelId="{47F70EB4-1E3A-4FD2-A674-7A744B520142}" type="presOf" srcId="{590C8A58-ECDB-43F0-83F7-D107F27E5C37}" destId="{D88D3112-7794-4CDB-9F5F-91A4BC6E4B91}" srcOrd="0" destOrd="0" presId="urn:microsoft.com/office/officeart/2005/8/layout/vList5"/>
    <dgm:cxn modelId="{47ED7DA5-3FB1-476F-A855-B3EB9FF22C91}" srcId="{1152F111-DF19-4812-8630-1B223CFAEFEE}" destId="{590C8A58-ECDB-43F0-83F7-D107F27E5C37}" srcOrd="0" destOrd="0" parTransId="{16A389FA-D591-454A-ACDE-9BA8874FB4E5}" sibTransId="{7A12D19A-9BC8-4206-98A7-D70705D1B361}"/>
    <dgm:cxn modelId="{33B4FA97-B550-4122-8507-635BC0ED65FD}" type="presParOf" srcId="{CE02F468-3E77-4202-A9C0-9B3E2BAE4B93}" destId="{4A2584EC-7DC4-42CC-B1F8-5F6C5CB5D8E7}" srcOrd="0" destOrd="0" presId="urn:microsoft.com/office/officeart/2005/8/layout/vList5"/>
    <dgm:cxn modelId="{688D051F-E99C-4629-A996-476DCE3251C1}" type="presParOf" srcId="{4A2584EC-7DC4-42CC-B1F8-5F6C5CB5D8E7}" destId="{D88D3112-7794-4CDB-9F5F-91A4BC6E4B91}" srcOrd="0" destOrd="0" presId="urn:microsoft.com/office/officeart/2005/8/layout/vList5"/>
  </dgm:cxnLst>
  <dgm:bg/>
  <dgm:whole/>
  <dgm:extLst>
    <a:ext uri="http://schemas.microsoft.com/office/drawing/2008/diagram">
      <dsp:dataModelExt xmlns:dsp="http://schemas.microsoft.com/office/drawing/2008/diagram" relId="rId3"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8BCB749-7F14-4BFE-8581-D1C7E0AF5D36}"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ru-RU"/>
        </a:p>
      </dgm:t>
    </dgm:pt>
    <dgm:pt modelId="{E820AA3D-0537-4A3B-954B-12C2AC6FC2DB}">
      <dgm:prSet>
        <dgm:style>
          <a:lnRef idx="1">
            <a:schemeClr val="dk1"/>
          </a:lnRef>
          <a:fillRef idx="2">
            <a:schemeClr val="dk1"/>
          </a:fillRef>
          <a:effectRef idx="1">
            <a:schemeClr val="dk1"/>
          </a:effectRef>
          <a:fontRef idx="minor">
            <a:schemeClr val="dk1"/>
          </a:fontRef>
        </dgm:style>
      </dgm:prSet>
      <dgm:spPr>
        <a:solidFill>
          <a:schemeClr val="accent5">
            <a:lumMod val="50000"/>
          </a:schemeClr>
        </a:solidFill>
        <a:ln>
          <a:solidFill>
            <a:schemeClr val="tx1">
              <a:lumMod val="95000"/>
              <a:lumOff val="5000"/>
            </a:schemeClr>
          </a:solidFill>
        </a:ln>
      </dgm:spPr>
      <dgm:t>
        <a:bodyPr/>
        <a:lstStyle/>
        <a:p>
          <a:pPr rtl="0"/>
          <a:r>
            <a:rPr lang="en-US" i="1" u="sng" smtClean="0"/>
            <a:t>First appearance of sound in movies</a:t>
          </a:r>
          <a:endParaRPr lang="ru-RU"/>
        </a:p>
      </dgm:t>
    </dgm:pt>
    <dgm:pt modelId="{9B45EF73-316E-48E3-8A78-0D979E8D0CB5}" type="parTrans" cxnId="{F3256523-BD8D-46A3-8A2E-8F425FB5D02B}">
      <dgm:prSet/>
      <dgm:spPr/>
      <dgm:t>
        <a:bodyPr/>
        <a:lstStyle/>
        <a:p>
          <a:endParaRPr lang="ru-RU"/>
        </a:p>
      </dgm:t>
    </dgm:pt>
    <dgm:pt modelId="{2FB670BC-0DC8-480E-B07D-EAAA45BD38DD}" type="sibTrans" cxnId="{F3256523-BD8D-46A3-8A2E-8F425FB5D02B}">
      <dgm:prSet/>
      <dgm:spPr/>
      <dgm:t>
        <a:bodyPr/>
        <a:lstStyle/>
        <a:p>
          <a:endParaRPr lang="ru-RU"/>
        </a:p>
      </dgm:t>
    </dgm:pt>
    <dgm:pt modelId="{67CE2665-598F-4E9D-818A-0F4A8C5730B5}" type="pres">
      <dgm:prSet presAssocID="{38BCB749-7F14-4BFE-8581-D1C7E0AF5D36}" presName="Name0" presStyleCnt="0">
        <dgm:presLayoutVars>
          <dgm:dir/>
          <dgm:resizeHandles val="exact"/>
        </dgm:presLayoutVars>
      </dgm:prSet>
      <dgm:spPr/>
      <dgm:t>
        <a:bodyPr/>
        <a:lstStyle/>
        <a:p>
          <a:endParaRPr lang="ru-RU"/>
        </a:p>
      </dgm:t>
    </dgm:pt>
    <dgm:pt modelId="{C074AFB0-7AA3-4D33-93A4-19F2665AF824}" type="pres">
      <dgm:prSet presAssocID="{E820AA3D-0537-4A3B-954B-12C2AC6FC2DB}" presName="node" presStyleLbl="node1" presStyleIdx="0" presStyleCnt="1">
        <dgm:presLayoutVars>
          <dgm:bulletEnabled val="1"/>
        </dgm:presLayoutVars>
      </dgm:prSet>
      <dgm:spPr/>
      <dgm:t>
        <a:bodyPr/>
        <a:lstStyle/>
        <a:p>
          <a:endParaRPr lang="ru-RU"/>
        </a:p>
      </dgm:t>
    </dgm:pt>
  </dgm:ptLst>
  <dgm:cxnLst>
    <dgm:cxn modelId="{F3256523-BD8D-46A3-8A2E-8F425FB5D02B}" srcId="{38BCB749-7F14-4BFE-8581-D1C7E0AF5D36}" destId="{E820AA3D-0537-4A3B-954B-12C2AC6FC2DB}" srcOrd="0" destOrd="0" parTransId="{9B45EF73-316E-48E3-8A78-0D979E8D0CB5}" sibTransId="{2FB670BC-0DC8-480E-B07D-EAAA45BD38DD}"/>
    <dgm:cxn modelId="{FF75A594-2A54-454E-AB1B-63F4EF4F8A22}" type="presOf" srcId="{E820AA3D-0537-4A3B-954B-12C2AC6FC2DB}" destId="{C074AFB0-7AA3-4D33-93A4-19F2665AF824}" srcOrd="0" destOrd="0" presId="urn:microsoft.com/office/officeart/2005/8/layout/process1"/>
    <dgm:cxn modelId="{FCBAC825-4508-4EDF-90C1-BE81989E1D38}" type="presOf" srcId="{38BCB749-7F14-4BFE-8581-D1C7E0AF5D36}" destId="{67CE2665-598F-4E9D-818A-0F4A8C5730B5}" srcOrd="0" destOrd="0" presId="urn:microsoft.com/office/officeart/2005/8/layout/process1"/>
    <dgm:cxn modelId="{6AE2F113-25F8-4E66-8885-F3D8E5C1CF8A}" type="presParOf" srcId="{67CE2665-598F-4E9D-818A-0F4A8C5730B5}" destId="{C074AFB0-7AA3-4D33-93A4-19F2665AF824}" srcOrd="0" destOrd="0" presId="urn:microsoft.com/office/officeart/2005/8/layout/process1"/>
  </dgm:cxnLst>
  <dgm:bg/>
  <dgm:whole/>
  <dgm:extLst>
    <a:ext uri="http://schemas.microsoft.com/office/drawing/2008/diagram">
      <dsp:dataModelExt xmlns:dsp="http://schemas.microsoft.com/office/drawing/2008/diagram" relId="rId3"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C56E92B-522A-4486-820A-ACAA21E300C7}"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ru-RU"/>
        </a:p>
      </dgm:t>
    </dgm:pt>
    <dgm:pt modelId="{BDA231B8-9EEE-4BCF-8B97-24A601751623}">
      <dgm:prSet>
        <dgm:style>
          <a:lnRef idx="1">
            <a:schemeClr val="dk1"/>
          </a:lnRef>
          <a:fillRef idx="2">
            <a:schemeClr val="dk1"/>
          </a:fillRef>
          <a:effectRef idx="1">
            <a:schemeClr val="dk1"/>
          </a:effectRef>
          <a:fontRef idx="minor">
            <a:schemeClr val="dk1"/>
          </a:fontRef>
        </dgm:style>
      </dgm:prSet>
      <dgm:spPr>
        <a:solidFill>
          <a:schemeClr val="accent5">
            <a:lumMod val="50000"/>
          </a:schemeClr>
        </a:solidFill>
      </dgm:spPr>
      <dgm:t>
        <a:bodyPr/>
        <a:lstStyle/>
        <a:p>
          <a:pPr rtl="0"/>
          <a:r>
            <a:rPr lang="en-US" dirty="0" smtClean="0"/>
            <a:t>Charlie Chaplin</a:t>
          </a:r>
          <a:endParaRPr lang="ru-RU" dirty="0"/>
        </a:p>
      </dgm:t>
    </dgm:pt>
    <dgm:pt modelId="{A6DC6532-11CB-418F-913F-2048777E7D07}" type="parTrans" cxnId="{634DA436-E34D-4F6E-A7F3-26A4360008C6}">
      <dgm:prSet/>
      <dgm:spPr/>
      <dgm:t>
        <a:bodyPr/>
        <a:lstStyle/>
        <a:p>
          <a:endParaRPr lang="ru-RU"/>
        </a:p>
      </dgm:t>
    </dgm:pt>
    <dgm:pt modelId="{DCC13CB4-A428-4781-8A2B-0AADDA2C189C}" type="sibTrans" cxnId="{634DA436-E34D-4F6E-A7F3-26A4360008C6}">
      <dgm:prSet/>
      <dgm:spPr/>
      <dgm:t>
        <a:bodyPr/>
        <a:lstStyle/>
        <a:p>
          <a:endParaRPr lang="ru-RU"/>
        </a:p>
      </dgm:t>
    </dgm:pt>
    <dgm:pt modelId="{588C57DD-3A69-4A3E-A639-CC1B43F97700}" type="pres">
      <dgm:prSet presAssocID="{DC56E92B-522A-4486-820A-ACAA21E300C7}" presName="Name0" presStyleCnt="0">
        <dgm:presLayoutVars>
          <dgm:dir/>
          <dgm:resizeHandles val="exact"/>
        </dgm:presLayoutVars>
      </dgm:prSet>
      <dgm:spPr/>
      <dgm:t>
        <a:bodyPr/>
        <a:lstStyle/>
        <a:p>
          <a:endParaRPr lang="ru-RU"/>
        </a:p>
      </dgm:t>
    </dgm:pt>
    <dgm:pt modelId="{419FF8E3-4E02-4A17-92A1-E4DC52E1A219}" type="pres">
      <dgm:prSet presAssocID="{BDA231B8-9EEE-4BCF-8B97-24A601751623}" presName="node" presStyleLbl="node1" presStyleIdx="0" presStyleCnt="1">
        <dgm:presLayoutVars>
          <dgm:bulletEnabled val="1"/>
        </dgm:presLayoutVars>
      </dgm:prSet>
      <dgm:spPr/>
      <dgm:t>
        <a:bodyPr/>
        <a:lstStyle/>
        <a:p>
          <a:endParaRPr lang="ru-RU"/>
        </a:p>
      </dgm:t>
    </dgm:pt>
  </dgm:ptLst>
  <dgm:cxnLst>
    <dgm:cxn modelId="{3D6A7E1D-508D-4934-A3EC-0FBF0094FB5F}" type="presOf" srcId="{BDA231B8-9EEE-4BCF-8B97-24A601751623}" destId="{419FF8E3-4E02-4A17-92A1-E4DC52E1A219}" srcOrd="0" destOrd="0" presId="urn:microsoft.com/office/officeart/2005/8/layout/process1"/>
    <dgm:cxn modelId="{DB912750-EE74-4B23-880D-719AC6E59C77}" type="presOf" srcId="{DC56E92B-522A-4486-820A-ACAA21E300C7}" destId="{588C57DD-3A69-4A3E-A639-CC1B43F97700}" srcOrd="0" destOrd="0" presId="urn:microsoft.com/office/officeart/2005/8/layout/process1"/>
    <dgm:cxn modelId="{634DA436-E34D-4F6E-A7F3-26A4360008C6}" srcId="{DC56E92B-522A-4486-820A-ACAA21E300C7}" destId="{BDA231B8-9EEE-4BCF-8B97-24A601751623}" srcOrd="0" destOrd="0" parTransId="{A6DC6532-11CB-418F-913F-2048777E7D07}" sibTransId="{DCC13CB4-A428-4781-8A2B-0AADDA2C189C}"/>
    <dgm:cxn modelId="{7C2CD681-205D-4CEF-845C-D43FD84882BB}" type="presParOf" srcId="{588C57DD-3A69-4A3E-A639-CC1B43F97700}" destId="{419FF8E3-4E02-4A17-92A1-E4DC52E1A219}" srcOrd="0" destOrd="0" presId="urn:microsoft.com/office/officeart/2005/8/layout/process1"/>
  </dgm:cxnLst>
  <dgm:bg/>
  <dgm:whole/>
  <dgm:extLst>
    <a:ext uri="http://schemas.microsoft.com/office/drawing/2008/diagram">
      <dsp:dataModelExt xmlns:dsp="http://schemas.microsoft.com/office/drawing/2008/diagram" relId="rId3"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3613888-B9B4-461E-8470-D730A2978D47}"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ru-RU"/>
        </a:p>
      </dgm:t>
    </dgm:pt>
    <dgm:pt modelId="{6E456397-3B98-410E-8B31-75EB6117CA35}">
      <dgm:prSet/>
      <dgm:spPr>
        <a:solidFill>
          <a:schemeClr val="accent5">
            <a:lumMod val="50000"/>
          </a:schemeClr>
        </a:solidFill>
        <a:ln>
          <a:solidFill>
            <a:schemeClr val="tx1">
              <a:lumMod val="95000"/>
              <a:lumOff val="5000"/>
            </a:schemeClr>
          </a:solidFill>
        </a:ln>
      </dgm:spPr>
      <dgm:t>
        <a:bodyPr/>
        <a:lstStyle/>
        <a:p>
          <a:pPr rtl="0"/>
          <a:r>
            <a:rPr lang="en-US" dirty="0" smtClean="0"/>
            <a:t>Biography</a:t>
          </a:r>
          <a:endParaRPr lang="ru-RU" dirty="0"/>
        </a:p>
      </dgm:t>
    </dgm:pt>
    <dgm:pt modelId="{0EA80828-F97B-4E16-B8C5-EE41F8310636}" type="parTrans" cxnId="{FC1BF6AB-5E3B-4C6A-B6A0-CD6027C94F29}">
      <dgm:prSet/>
      <dgm:spPr/>
      <dgm:t>
        <a:bodyPr/>
        <a:lstStyle/>
        <a:p>
          <a:endParaRPr lang="ru-RU"/>
        </a:p>
      </dgm:t>
    </dgm:pt>
    <dgm:pt modelId="{64CE6C74-D56D-4043-ABA3-E51E2C3AD1BA}" type="sibTrans" cxnId="{FC1BF6AB-5E3B-4C6A-B6A0-CD6027C94F29}">
      <dgm:prSet/>
      <dgm:spPr/>
      <dgm:t>
        <a:bodyPr/>
        <a:lstStyle/>
        <a:p>
          <a:endParaRPr lang="ru-RU"/>
        </a:p>
      </dgm:t>
    </dgm:pt>
    <dgm:pt modelId="{5F81333D-A374-4386-9A4B-7B6C420B378E}" type="pres">
      <dgm:prSet presAssocID="{33613888-B9B4-461E-8470-D730A2978D47}" presName="Name0" presStyleCnt="0">
        <dgm:presLayoutVars>
          <dgm:dir/>
          <dgm:resizeHandles val="exact"/>
        </dgm:presLayoutVars>
      </dgm:prSet>
      <dgm:spPr/>
      <dgm:t>
        <a:bodyPr/>
        <a:lstStyle/>
        <a:p>
          <a:endParaRPr lang="ru-RU"/>
        </a:p>
      </dgm:t>
    </dgm:pt>
    <dgm:pt modelId="{CF348E6B-4DB2-46ED-BE01-63402EEC68D3}" type="pres">
      <dgm:prSet presAssocID="{6E456397-3B98-410E-8B31-75EB6117CA35}" presName="node" presStyleLbl="node1" presStyleIdx="0" presStyleCnt="1">
        <dgm:presLayoutVars>
          <dgm:bulletEnabled val="1"/>
        </dgm:presLayoutVars>
      </dgm:prSet>
      <dgm:spPr/>
      <dgm:t>
        <a:bodyPr/>
        <a:lstStyle/>
        <a:p>
          <a:endParaRPr lang="ru-RU"/>
        </a:p>
      </dgm:t>
    </dgm:pt>
  </dgm:ptLst>
  <dgm:cxnLst>
    <dgm:cxn modelId="{FC1BF6AB-5E3B-4C6A-B6A0-CD6027C94F29}" srcId="{33613888-B9B4-461E-8470-D730A2978D47}" destId="{6E456397-3B98-410E-8B31-75EB6117CA35}" srcOrd="0" destOrd="0" parTransId="{0EA80828-F97B-4E16-B8C5-EE41F8310636}" sibTransId="{64CE6C74-D56D-4043-ABA3-E51E2C3AD1BA}"/>
    <dgm:cxn modelId="{530BC1C1-7355-4A72-B152-DDD19CFF011C}" type="presOf" srcId="{6E456397-3B98-410E-8B31-75EB6117CA35}" destId="{CF348E6B-4DB2-46ED-BE01-63402EEC68D3}" srcOrd="0" destOrd="0" presId="urn:microsoft.com/office/officeart/2005/8/layout/process1"/>
    <dgm:cxn modelId="{AD89F730-A54D-4EA6-AC7B-6513F538C358}" type="presOf" srcId="{33613888-B9B4-461E-8470-D730A2978D47}" destId="{5F81333D-A374-4386-9A4B-7B6C420B378E}" srcOrd="0" destOrd="0" presId="urn:microsoft.com/office/officeart/2005/8/layout/process1"/>
    <dgm:cxn modelId="{9EA4AB1B-6CE6-43CF-A5A9-EA66B8196D5A}" type="presParOf" srcId="{5F81333D-A374-4386-9A4B-7B6C420B378E}" destId="{CF348E6B-4DB2-46ED-BE01-63402EEC68D3}" srcOrd="0" destOrd="0" presId="urn:microsoft.com/office/officeart/2005/8/layout/process1"/>
  </dgm:cxnLst>
  <dgm:bg/>
  <dgm:whole/>
  <dgm:extLst>
    <a:ext uri="http://schemas.microsoft.com/office/drawing/2008/diagram">
      <dsp:dataModelExt xmlns:dsp="http://schemas.microsoft.com/office/drawing/2008/diagram" relId="rId3"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62DC9D08-334D-454D-AB25-30A630F7F6C0}"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ru-RU"/>
        </a:p>
      </dgm:t>
    </dgm:pt>
    <dgm:pt modelId="{3C7F237F-8FB0-4D9D-9C4F-02628F4D81CF}">
      <dgm:prSet/>
      <dgm:spPr>
        <a:solidFill>
          <a:schemeClr val="accent5">
            <a:lumMod val="50000"/>
          </a:schemeClr>
        </a:solidFill>
        <a:ln>
          <a:solidFill>
            <a:schemeClr val="tx1"/>
          </a:solidFill>
        </a:ln>
      </dgm:spPr>
      <dgm:t>
        <a:bodyPr/>
        <a:lstStyle/>
        <a:p>
          <a:pPr rtl="0"/>
          <a:r>
            <a:rPr lang="en-US" dirty="0" smtClean="0"/>
            <a:t>Beginning of his career</a:t>
          </a:r>
          <a:endParaRPr lang="ru-RU" dirty="0"/>
        </a:p>
      </dgm:t>
    </dgm:pt>
    <dgm:pt modelId="{02678B83-004C-4DB1-A2F2-F7DDF872A359}" type="parTrans" cxnId="{A1579558-8B2E-4C9D-9099-A12A3DDA7903}">
      <dgm:prSet/>
      <dgm:spPr/>
      <dgm:t>
        <a:bodyPr/>
        <a:lstStyle/>
        <a:p>
          <a:endParaRPr lang="ru-RU"/>
        </a:p>
      </dgm:t>
    </dgm:pt>
    <dgm:pt modelId="{26D3CA28-1AD5-432F-A38A-ACCCA4170DDF}" type="sibTrans" cxnId="{A1579558-8B2E-4C9D-9099-A12A3DDA7903}">
      <dgm:prSet/>
      <dgm:spPr/>
      <dgm:t>
        <a:bodyPr/>
        <a:lstStyle/>
        <a:p>
          <a:endParaRPr lang="ru-RU"/>
        </a:p>
      </dgm:t>
    </dgm:pt>
    <dgm:pt modelId="{BDA38F90-6FCD-4712-BFD8-99DE8509060B}" type="pres">
      <dgm:prSet presAssocID="{62DC9D08-334D-454D-AB25-30A630F7F6C0}" presName="Name0" presStyleCnt="0">
        <dgm:presLayoutVars>
          <dgm:dir/>
          <dgm:resizeHandles val="exact"/>
        </dgm:presLayoutVars>
      </dgm:prSet>
      <dgm:spPr/>
      <dgm:t>
        <a:bodyPr/>
        <a:lstStyle/>
        <a:p>
          <a:endParaRPr lang="ru-RU"/>
        </a:p>
      </dgm:t>
    </dgm:pt>
    <dgm:pt modelId="{18C93C86-90B0-4507-AF69-6881CF69E88E}" type="pres">
      <dgm:prSet presAssocID="{3C7F237F-8FB0-4D9D-9C4F-02628F4D81CF}" presName="node" presStyleLbl="node1" presStyleIdx="0" presStyleCnt="1">
        <dgm:presLayoutVars>
          <dgm:bulletEnabled val="1"/>
        </dgm:presLayoutVars>
      </dgm:prSet>
      <dgm:spPr/>
      <dgm:t>
        <a:bodyPr/>
        <a:lstStyle/>
        <a:p>
          <a:endParaRPr lang="ru-RU"/>
        </a:p>
      </dgm:t>
    </dgm:pt>
  </dgm:ptLst>
  <dgm:cxnLst>
    <dgm:cxn modelId="{A1579558-8B2E-4C9D-9099-A12A3DDA7903}" srcId="{62DC9D08-334D-454D-AB25-30A630F7F6C0}" destId="{3C7F237F-8FB0-4D9D-9C4F-02628F4D81CF}" srcOrd="0" destOrd="0" parTransId="{02678B83-004C-4DB1-A2F2-F7DDF872A359}" sibTransId="{26D3CA28-1AD5-432F-A38A-ACCCA4170DDF}"/>
    <dgm:cxn modelId="{3100542E-80E1-4B37-AD63-BB5F6559CA87}" type="presOf" srcId="{62DC9D08-334D-454D-AB25-30A630F7F6C0}" destId="{BDA38F90-6FCD-4712-BFD8-99DE8509060B}" srcOrd="0" destOrd="0" presId="urn:microsoft.com/office/officeart/2005/8/layout/process1"/>
    <dgm:cxn modelId="{8252B048-5D51-42AF-96A2-8721459F2D00}" type="presOf" srcId="{3C7F237F-8FB0-4D9D-9C4F-02628F4D81CF}" destId="{18C93C86-90B0-4507-AF69-6881CF69E88E}" srcOrd="0" destOrd="0" presId="urn:microsoft.com/office/officeart/2005/8/layout/process1"/>
    <dgm:cxn modelId="{671BB864-C8FA-4DB9-92D9-A8A8D3542C2C}" type="presParOf" srcId="{BDA38F90-6FCD-4712-BFD8-99DE8509060B}" destId="{18C93C86-90B0-4507-AF69-6881CF69E88E}" srcOrd="0" destOrd="0" presId="urn:microsoft.com/office/officeart/2005/8/layout/process1"/>
  </dgm:cxnLst>
  <dgm:bg/>
  <dgm:whole/>
  <dgm:extLst>
    <a:ext uri="http://schemas.microsoft.com/office/drawing/2008/diagram">
      <dsp:dataModelExt xmlns:dsp="http://schemas.microsoft.com/office/drawing/2008/diagram" relId="rId3"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AEAE3A-4884-49AF-A131-54D5E3EE5EC6}">
      <dsp:nvSpPr>
        <dsp:cNvPr id="0" name=""/>
        <dsp:cNvSpPr/>
      </dsp:nvSpPr>
      <dsp:spPr>
        <a:xfrm>
          <a:off x="0" y="44969"/>
          <a:ext cx="9601196" cy="588199"/>
        </a:xfrm>
        <a:prstGeom prst="roundRect">
          <a:avLst/>
        </a:prstGeom>
        <a:solidFill>
          <a:schemeClr val="accent5">
            <a:lumMod val="5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r>
            <a:rPr lang="ru-RU" sz="2500" kern="1200" dirty="0" smtClean="0"/>
            <a:t>1.</a:t>
          </a:r>
          <a:r>
            <a:rPr lang="en-US" sz="2500" kern="1200" dirty="0" smtClean="0"/>
            <a:t>First appearance of cinema</a:t>
          </a:r>
          <a:endParaRPr lang="ru-RU" sz="2500" kern="1200" dirty="0"/>
        </a:p>
      </dsp:txBody>
      <dsp:txXfrm>
        <a:off x="28714" y="73683"/>
        <a:ext cx="9543768" cy="530771"/>
      </dsp:txXfrm>
    </dsp:sp>
    <dsp:sp modelId="{48B313F4-888E-49D6-B583-8D50BB143BDD}">
      <dsp:nvSpPr>
        <dsp:cNvPr id="0" name=""/>
        <dsp:cNvSpPr/>
      </dsp:nvSpPr>
      <dsp:spPr>
        <a:xfrm>
          <a:off x="0" y="705169"/>
          <a:ext cx="9601196" cy="588199"/>
        </a:xfrm>
        <a:prstGeom prst="roundRect">
          <a:avLst/>
        </a:prstGeom>
        <a:solidFill>
          <a:schemeClr val="accent5">
            <a:lumMod val="5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r>
            <a:rPr lang="ru-RU" sz="2500" kern="1200" dirty="0" smtClean="0"/>
            <a:t>2.</a:t>
          </a:r>
          <a:r>
            <a:rPr lang="en-US" sz="2500" kern="1200" dirty="0" smtClean="0"/>
            <a:t>The birth of Hollywood</a:t>
          </a:r>
          <a:endParaRPr lang="ru-RU" sz="2500" kern="1200" dirty="0"/>
        </a:p>
      </dsp:txBody>
      <dsp:txXfrm>
        <a:off x="28714" y="733883"/>
        <a:ext cx="9543768" cy="530771"/>
      </dsp:txXfrm>
    </dsp:sp>
    <dsp:sp modelId="{9BA3D747-8CB9-42EC-8A26-8276758052E7}">
      <dsp:nvSpPr>
        <dsp:cNvPr id="0" name=""/>
        <dsp:cNvSpPr/>
      </dsp:nvSpPr>
      <dsp:spPr>
        <a:xfrm>
          <a:off x="0" y="1365368"/>
          <a:ext cx="9601196" cy="588199"/>
        </a:xfrm>
        <a:prstGeom prst="roundRect">
          <a:avLst/>
        </a:prstGeom>
        <a:solidFill>
          <a:schemeClr val="accent5">
            <a:lumMod val="5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r>
            <a:rPr lang="ru-RU" sz="2500" kern="1200" dirty="0" smtClean="0"/>
            <a:t>3.</a:t>
          </a:r>
          <a:r>
            <a:rPr lang="en-US" sz="2500" kern="1200" dirty="0" smtClean="0"/>
            <a:t>Silent movie</a:t>
          </a:r>
          <a:endParaRPr lang="ru-RU" sz="2500" kern="1200" dirty="0"/>
        </a:p>
      </dsp:txBody>
      <dsp:txXfrm>
        <a:off x="28714" y="1394082"/>
        <a:ext cx="9543768" cy="530771"/>
      </dsp:txXfrm>
    </dsp:sp>
    <dsp:sp modelId="{20ADA15D-236D-4DC4-9F95-F7B9AC294D46}">
      <dsp:nvSpPr>
        <dsp:cNvPr id="0" name=""/>
        <dsp:cNvSpPr/>
      </dsp:nvSpPr>
      <dsp:spPr>
        <a:xfrm>
          <a:off x="0" y="2025567"/>
          <a:ext cx="9601196" cy="588199"/>
        </a:xfrm>
        <a:prstGeom prst="roundRect">
          <a:avLst/>
        </a:prstGeom>
        <a:solidFill>
          <a:schemeClr val="accent5">
            <a:lumMod val="5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r>
            <a:rPr lang="ru-RU" sz="2500" kern="1200" dirty="0" smtClean="0"/>
            <a:t>4.</a:t>
          </a:r>
          <a:r>
            <a:rPr lang="en-US" sz="2500" kern="1200" dirty="0" smtClean="0"/>
            <a:t>First appearance of sound in movies</a:t>
          </a:r>
          <a:endParaRPr lang="ru-RU" sz="2500" kern="1200" dirty="0"/>
        </a:p>
      </dsp:txBody>
      <dsp:txXfrm>
        <a:off x="28714" y="2054281"/>
        <a:ext cx="9543768" cy="530771"/>
      </dsp:txXfrm>
    </dsp:sp>
    <dsp:sp modelId="{7346AAC8-BCEA-4C8A-A564-AA9785509FC3}">
      <dsp:nvSpPr>
        <dsp:cNvPr id="0" name=""/>
        <dsp:cNvSpPr/>
      </dsp:nvSpPr>
      <dsp:spPr>
        <a:xfrm>
          <a:off x="0" y="2685766"/>
          <a:ext cx="9601196" cy="588199"/>
        </a:xfrm>
        <a:prstGeom prst="roundRect">
          <a:avLst/>
        </a:prstGeom>
        <a:solidFill>
          <a:schemeClr val="accent5">
            <a:lumMod val="5000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l" defTabSz="1111250" rtl="0">
            <a:lnSpc>
              <a:spcPct val="90000"/>
            </a:lnSpc>
            <a:spcBef>
              <a:spcPct val="0"/>
            </a:spcBef>
            <a:spcAft>
              <a:spcPct val="35000"/>
            </a:spcAft>
          </a:pPr>
          <a:r>
            <a:rPr lang="ru-RU" sz="2500" kern="1200" dirty="0" smtClean="0"/>
            <a:t>5.</a:t>
          </a:r>
          <a:r>
            <a:rPr lang="en-US" sz="2500" kern="1200" dirty="0" smtClean="0"/>
            <a:t>Charlie Chaplin</a:t>
          </a:r>
          <a:endParaRPr lang="ru-RU" sz="2500" kern="1200" dirty="0"/>
        </a:p>
      </dsp:txBody>
      <dsp:txXfrm>
        <a:off x="28714" y="2714480"/>
        <a:ext cx="9543768" cy="530771"/>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1ABEF8-3F46-4997-A36A-65FD1547A3D3}">
      <dsp:nvSpPr>
        <dsp:cNvPr id="0" name=""/>
        <dsp:cNvSpPr/>
      </dsp:nvSpPr>
      <dsp:spPr>
        <a:xfrm>
          <a:off x="4688" y="0"/>
          <a:ext cx="9591819" cy="1303867"/>
        </a:xfrm>
        <a:prstGeom prst="roundRect">
          <a:avLst>
            <a:gd name="adj" fmla="val 10000"/>
          </a:avLst>
        </a:prstGeom>
        <a:solidFill>
          <a:schemeClr val="accent5">
            <a:lumMod val="50000"/>
          </a:schemeClr>
        </a:solidFill>
        <a:ln w="15875"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4790" tIns="224790" rIns="224790" bIns="224790" numCol="1" spcCol="1270" anchor="ctr" anchorCtr="0">
          <a:noAutofit/>
        </a:bodyPr>
        <a:lstStyle/>
        <a:p>
          <a:pPr lvl="0" algn="ctr" defTabSz="2622550" rtl="0">
            <a:lnSpc>
              <a:spcPct val="90000"/>
            </a:lnSpc>
            <a:spcBef>
              <a:spcPct val="0"/>
            </a:spcBef>
            <a:spcAft>
              <a:spcPct val="35000"/>
            </a:spcAft>
          </a:pPr>
          <a:r>
            <a:rPr lang="en-US" sz="5900" kern="1200" smtClean="0"/>
            <a:t>The Kid (1921)</a:t>
          </a:r>
          <a:endParaRPr lang="ru-RU" sz="5900" kern="1200"/>
        </a:p>
      </dsp:txBody>
      <dsp:txXfrm>
        <a:off x="42877" y="38189"/>
        <a:ext cx="9515441" cy="1227489"/>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0DE996-F375-4158-9F2F-D4FAF6D9FBFB}">
      <dsp:nvSpPr>
        <dsp:cNvPr id="0" name=""/>
        <dsp:cNvSpPr/>
      </dsp:nvSpPr>
      <dsp:spPr>
        <a:xfrm>
          <a:off x="4688" y="0"/>
          <a:ext cx="9591819" cy="1303867"/>
        </a:xfrm>
        <a:prstGeom prst="roundRect">
          <a:avLst>
            <a:gd name="adj" fmla="val 10000"/>
          </a:avLst>
        </a:prstGeom>
        <a:solidFill>
          <a:schemeClr val="accent5">
            <a:lumMod val="50000"/>
          </a:schemeClr>
        </a:solidFill>
        <a:ln w="15875"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4790" tIns="224790" rIns="224790" bIns="224790" numCol="1" spcCol="1270" anchor="ctr" anchorCtr="0">
          <a:noAutofit/>
        </a:bodyPr>
        <a:lstStyle/>
        <a:p>
          <a:pPr lvl="0" algn="ctr" defTabSz="2622550" rtl="0">
            <a:lnSpc>
              <a:spcPct val="90000"/>
            </a:lnSpc>
            <a:spcBef>
              <a:spcPct val="0"/>
            </a:spcBef>
            <a:spcAft>
              <a:spcPct val="35000"/>
            </a:spcAft>
          </a:pPr>
          <a:r>
            <a:rPr lang="en-US" sz="5900" kern="1200" dirty="0" smtClean="0"/>
            <a:t>Monsieur </a:t>
          </a:r>
          <a:r>
            <a:rPr lang="en-US" sz="5900" kern="1200" dirty="0" err="1" smtClean="0"/>
            <a:t>Verdoux</a:t>
          </a:r>
          <a:r>
            <a:rPr lang="en-US" sz="5900" kern="1200" dirty="0" smtClean="0"/>
            <a:t> (1947)</a:t>
          </a:r>
          <a:endParaRPr lang="ru-RU" sz="5900" kern="1200" dirty="0"/>
        </a:p>
      </dsp:txBody>
      <dsp:txXfrm>
        <a:off x="42877" y="38189"/>
        <a:ext cx="9515441" cy="1227489"/>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4284E5-275D-41B1-9585-DEF1A24D45B1}">
      <dsp:nvSpPr>
        <dsp:cNvPr id="0" name=""/>
        <dsp:cNvSpPr/>
      </dsp:nvSpPr>
      <dsp:spPr>
        <a:xfrm>
          <a:off x="4688" y="0"/>
          <a:ext cx="9591819" cy="1303867"/>
        </a:xfrm>
        <a:prstGeom prst="roundRect">
          <a:avLst>
            <a:gd name="adj" fmla="val 10000"/>
          </a:avLst>
        </a:prstGeom>
        <a:solidFill>
          <a:schemeClr val="accent5">
            <a:lumMod val="50000"/>
          </a:schemeClr>
        </a:solidFill>
        <a:ln w="15875" cap="flat" cmpd="sng" algn="ctr">
          <a:solidFill>
            <a:schemeClr val="tx1">
              <a:lumMod val="95000"/>
              <a:lumOff val="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4790" tIns="224790" rIns="224790" bIns="224790" numCol="1" spcCol="1270" anchor="ctr" anchorCtr="0">
          <a:noAutofit/>
        </a:bodyPr>
        <a:lstStyle/>
        <a:p>
          <a:pPr lvl="0" algn="ctr" defTabSz="2622550" rtl="0">
            <a:lnSpc>
              <a:spcPct val="90000"/>
            </a:lnSpc>
            <a:spcBef>
              <a:spcPct val="0"/>
            </a:spcBef>
            <a:spcAft>
              <a:spcPct val="35000"/>
            </a:spcAft>
          </a:pPr>
          <a:r>
            <a:rPr lang="en-US" sz="5900" kern="1200" smtClean="0"/>
            <a:t>Last years</a:t>
          </a:r>
          <a:endParaRPr lang="ru-RU" sz="5900" kern="1200"/>
        </a:p>
      </dsp:txBody>
      <dsp:txXfrm>
        <a:off x="42877" y="38189"/>
        <a:ext cx="9515441" cy="122748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F7BD23-06E8-4267-BC06-4905860DC478}">
      <dsp:nvSpPr>
        <dsp:cNvPr id="0" name=""/>
        <dsp:cNvSpPr/>
      </dsp:nvSpPr>
      <dsp:spPr>
        <a:xfrm>
          <a:off x="4688" y="0"/>
          <a:ext cx="9591819" cy="1303867"/>
        </a:xfrm>
        <a:prstGeom prst="roundRect">
          <a:avLst>
            <a:gd name="adj" fmla="val 10000"/>
          </a:avLst>
        </a:prstGeom>
        <a:solidFill>
          <a:schemeClr val="accent5">
            <a:lumMod val="50000"/>
          </a:schemeClr>
        </a:solidFill>
        <a:ln w="9525" cap="flat" cmpd="sng" algn="ctr">
          <a:solidFill>
            <a:schemeClr val="dk1"/>
          </a:solidFill>
          <a:prstDash val="solid"/>
        </a:ln>
        <a:effectLst/>
      </dsp:spPr>
      <dsp:style>
        <a:lnRef idx="1">
          <a:schemeClr val="dk1"/>
        </a:lnRef>
        <a:fillRef idx="2">
          <a:schemeClr val="dk1"/>
        </a:fillRef>
        <a:effectRef idx="1">
          <a:schemeClr val="dk1"/>
        </a:effectRef>
        <a:fontRef idx="minor">
          <a:schemeClr val="dk1"/>
        </a:fontRef>
      </dsp:style>
      <dsp:txBody>
        <a:bodyPr spcFirstLastPara="0" vert="horz" wrap="square" lIns="224790" tIns="224790" rIns="224790" bIns="224790" numCol="1" spcCol="1270" anchor="ctr" anchorCtr="0">
          <a:noAutofit/>
        </a:bodyPr>
        <a:lstStyle/>
        <a:p>
          <a:pPr lvl="0" algn="ctr" defTabSz="2622550" rtl="0">
            <a:lnSpc>
              <a:spcPct val="90000"/>
            </a:lnSpc>
            <a:spcBef>
              <a:spcPct val="0"/>
            </a:spcBef>
            <a:spcAft>
              <a:spcPct val="35000"/>
            </a:spcAft>
          </a:pPr>
          <a:r>
            <a:rPr lang="en-US" sz="5900" i="1" u="sng" kern="1200" dirty="0" smtClean="0"/>
            <a:t>First appearance of cinema</a:t>
          </a:r>
          <a:endParaRPr lang="ru-RU" sz="5900" kern="1200" dirty="0"/>
        </a:p>
      </dsp:txBody>
      <dsp:txXfrm>
        <a:off x="42877" y="38189"/>
        <a:ext cx="9515441" cy="122748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7BC940-7A3F-4091-BF44-282DE1FF8E13}">
      <dsp:nvSpPr>
        <dsp:cNvPr id="0" name=""/>
        <dsp:cNvSpPr/>
      </dsp:nvSpPr>
      <dsp:spPr>
        <a:xfrm>
          <a:off x="0" y="0"/>
          <a:ext cx="9591819" cy="1303867"/>
        </a:xfrm>
        <a:prstGeom prst="roundRect">
          <a:avLst>
            <a:gd name="adj" fmla="val 10000"/>
          </a:avLst>
        </a:prstGeom>
        <a:solidFill>
          <a:schemeClr val="accent5">
            <a:lumMod val="50000"/>
          </a:schemeClr>
        </a:solidFill>
        <a:ln w="9525" cap="flat" cmpd="sng" algn="ctr">
          <a:solidFill>
            <a:schemeClr val="dk1"/>
          </a:solidFill>
          <a:prstDash val="solid"/>
        </a:ln>
        <a:effectLst/>
      </dsp:spPr>
      <dsp:style>
        <a:lnRef idx="1">
          <a:schemeClr val="dk1"/>
        </a:lnRef>
        <a:fillRef idx="2">
          <a:schemeClr val="dk1"/>
        </a:fillRef>
        <a:effectRef idx="1">
          <a:schemeClr val="dk1"/>
        </a:effectRef>
        <a:fontRef idx="minor">
          <a:schemeClr val="dk1"/>
        </a:fontRef>
      </dsp:style>
      <dsp:txBody>
        <a:bodyPr spcFirstLastPara="0" vert="horz" wrap="square" lIns="167640" tIns="167640" rIns="167640" bIns="167640" numCol="1" spcCol="1270" anchor="ctr" anchorCtr="0">
          <a:noAutofit/>
        </a:bodyPr>
        <a:lstStyle/>
        <a:p>
          <a:pPr lvl="0" algn="ctr" defTabSz="1955800" rtl="0">
            <a:lnSpc>
              <a:spcPct val="90000"/>
            </a:lnSpc>
            <a:spcBef>
              <a:spcPct val="0"/>
            </a:spcBef>
            <a:spcAft>
              <a:spcPct val="35000"/>
            </a:spcAft>
          </a:pPr>
          <a:r>
            <a:rPr lang="en-US" sz="4400" i="1" u="sng" kern="1200" dirty="0" smtClean="0"/>
            <a:t>Brothers </a:t>
          </a:r>
          <a:r>
            <a:rPr lang="en-US" sz="4400" i="1" u="sng" kern="1200" dirty="0" err="1" smtClean="0"/>
            <a:t>Lumiere</a:t>
          </a:r>
          <a:r>
            <a:rPr lang="en-US" sz="4400" i="1" u="sng" kern="1200" dirty="0" smtClean="0"/>
            <a:t> and the world’s first film poster</a:t>
          </a:r>
          <a:endParaRPr lang="ru-RU" sz="4400" kern="1200" dirty="0"/>
        </a:p>
      </dsp:txBody>
      <dsp:txXfrm>
        <a:off x="38189" y="38189"/>
        <a:ext cx="9515441" cy="122748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739D29-6A5C-42B2-A135-A60C4EFD1355}">
      <dsp:nvSpPr>
        <dsp:cNvPr id="0" name=""/>
        <dsp:cNvSpPr/>
      </dsp:nvSpPr>
      <dsp:spPr>
        <a:xfrm>
          <a:off x="4688" y="0"/>
          <a:ext cx="9591819" cy="1303867"/>
        </a:xfrm>
        <a:prstGeom prst="roundRect">
          <a:avLst>
            <a:gd name="adj" fmla="val 10000"/>
          </a:avLst>
        </a:prstGeom>
        <a:solidFill>
          <a:schemeClr val="accent5">
            <a:lumMod val="50000"/>
          </a:schemeClr>
        </a:solidFill>
        <a:ln w="9525" cap="flat" cmpd="sng" algn="ctr">
          <a:solidFill>
            <a:schemeClr val="dk1"/>
          </a:solidFill>
          <a:prstDash val="solid"/>
        </a:ln>
        <a:effectLst/>
      </dsp:spPr>
      <dsp:style>
        <a:lnRef idx="1">
          <a:schemeClr val="dk1"/>
        </a:lnRef>
        <a:fillRef idx="2">
          <a:schemeClr val="dk1"/>
        </a:fillRef>
        <a:effectRef idx="1">
          <a:schemeClr val="dk1"/>
        </a:effectRef>
        <a:fontRef idx="minor">
          <a:schemeClr val="dk1"/>
        </a:fontRef>
      </dsp:style>
      <dsp:txBody>
        <a:bodyPr spcFirstLastPara="0" vert="horz" wrap="square" lIns="224790" tIns="224790" rIns="224790" bIns="224790" numCol="1" spcCol="1270" anchor="ctr" anchorCtr="0">
          <a:noAutofit/>
        </a:bodyPr>
        <a:lstStyle/>
        <a:p>
          <a:pPr lvl="0" algn="ctr" defTabSz="2622550" rtl="0">
            <a:lnSpc>
              <a:spcPct val="90000"/>
            </a:lnSpc>
            <a:spcBef>
              <a:spcPct val="0"/>
            </a:spcBef>
            <a:spcAft>
              <a:spcPct val="35000"/>
            </a:spcAft>
          </a:pPr>
          <a:r>
            <a:rPr lang="en-US" sz="5900" i="1" u="sng" kern="1200" dirty="0" smtClean="0"/>
            <a:t>The birth of Hollywood</a:t>
          </a:r>
          <a:endParaRPr lang="ru-RU" sz="5900" kern="1200" dirty="0"/>
        </a:p>
      </dsp:txBody>
      <dsp:txXfrm>
        <a:off x="42877" y="38189"/>
        <a:ext cx="9515441" cy="122748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8D3112-7794-4CDB-9F5F-91A4BC6E4B91}">
      <dsp:nvSpPr>
        <dsp:cNvPr id="0" name=""/>
        <dsp:cNvSpPr/>
      </dsp:nvSpPr>
      <dsp:spPr>
        <a:xfrm>
          <a:off x="4684" y="0"/>
          <a:ext cx="9591827" cy="1303867"/>
        </a:xfrm>
        <a:prstGeom prst="roundRect">
          <a:avLst/>
        </a:prstGeom>
        <a:solidFill>
          <a:schemeClr val="accent5">
            <a:lumMod val="50000"/>
          </a:schemeClr>
        </a:solidFill>
        <a:ln w="9525" cap="flat" cmpd="sng" algn="ctr">
          <a:solidFill>
            <a:schemeClr val="dk1"/>
          </a:solidFill>
          <a:prstDash val="solid"/>
        </a:ln>
        <a:effectLst/>
      </dsp:spPr>
      <dsp:style>
        <a:lnRef idx="1">
          <a:schemeClr val="dk1"/>
        </a:lnRef>
        <a:fillRef idx="2">
          <a:schemeClr val="dk1"/>
        </a:fillRef>
        <a:effectRef idx="1">
          <a:schemeClr val="dk1"/>
        </a:effectRef>
        <a:fontRef idx="minor">
          <a:schemeClr val="dk1"/>
        </a:fontRef>
      </dsp:style>
      <dsp:txBody>
        <a:bodyPr spcFirstLastPara="0" vert="horz" wrap="square" lIns="243840" tIns="121920" rIns="243840" bIns="121920" numCol="1" spcCol="1270" anchor="ctr" anchorCtr="0">
          <a:noAutofit/>
        </a:bodyPr>
        <a:lstStyle/>
        <a:p>
          <a:pPr lvl="0" algn="ctr" defTabSz="2844800" rtl="0">
            <a:lnSpc>
              <a:spcPct val="90000"/>
            </a:lnSpc>
            <a:spcBef>
              <a:spcPct val="0"/>
            </a:spcBef>
            <a:spcAft>
              <a:spcPct val="35000"/>
            </a:spcAft>
          </a:pPr>
          <a:r>
            <a:rPr lang="en-US" sz="6400" i="1" u="sng" kern="1200" dirty="0" smtClean="0"/>
            <a:t>Silent movie</a:t>
          </a:r>
          <a:endParaRPr lang="ru-RU" sz="6400" kern="1200" dirty="0"/>
        </a:p>
      </dsp:txBody>
      <dsp:txXfrm>
        <a:off x="68334" y="63650"/>
        <a:ext cx="9464527" cy="117656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74AFB0-7AA3-4D33-93A4-19F2665AF824}">
      <dsp:nvSpPr>
        <dsp:cNvPr id="0" name=""/>
        <dsp:cNvSpPr/>
      </dsp:nvSpPr>
      <dsp:spPr>
        <a:xfrm>
          <a:off x="4688" y="0"/>
          <a:ext cx="9591819" cy="1303867"/>
        </a:xfrm>
        <a:prstGeom prst="roundRect">
          <a:avLst>
            <a:gd name="adj" fmla="val 10000"/>
          </a:avLst>
        </a:prstGeom>
        <a:solidFill>
          <a:schemeClr val="accent5">
            <a:lumMod val="50000"/>
          </a:schemeClr>
        </a:solidFill>
        <a:ln w="9525" cap="flat" cmpd="sng" algn="ctr">
          <a:solidFill>
            <a:schemeClr val="tx1">
              <a:lumMod val="95000"/>
              <a:lumOff val="5000"/>
            </a:schemeClr>
          </a:solidFill>
          <a:prstDash val="solid"/>
        </a:ln>
        <a:effectLst/>
      </dsp:spPr>
      <dsp:style>
        <a:lnRef idx="1">
          <a:schemeClr val="dk1"/>
        </a:lnRef>
        <a:fillRef idx="2">
          <a:schemeClr val="dk1"/>
        </a:fillRef>
        <a:effectRef idx="1">
          <a:schemeClr val="dk1"/>
        </a:effectRef>
        <a:fontRef idx="minor">
          <a:schemeClr val="dk1"/>
        </a:fontRef>
      </dsp:style>
      <dsp:txBody>
        <a:bodyPr spcFirstLastPara="0" vert="horz" wrap="square" lIns="224790" tIns="224790" rIns="224790" bIns="224790" numCol="1" spcCol="1270" anchor="ctr" anchorCtr="0">
          <a:noAutofit/>
        </a:bodyPr>
        <a:lstStyle/>
        <a:p>
          <a:pPr lvl="0" algn="ctr" defTabSz="2622550" rtl="0">
            <a:lnSpc>
              <a:spcPct val="90000"/>
            </a:lnSpc>
            <a:spcBef>
              <a:spcPct val="0"/>
            </a:spcBef>
            <a:spcAft>
              <a:spcPct val="35000"/>
            </a:spcAft>
          </a:pPr>
          <a:r>
            <a:rPr lang="en-US" sz="5900" i="1" u="sng" kern="1200" smtClean="0"/>
            <a:t>First appearance of sound in movies</a:t>
          </a:r>
          <a:endParaRPr lang="ru-RU" sz="5900" kern="1200"/>
        </a:p>
      </dsp:txBody>
      <dsp:txXfrm>
        <a:off x="42877" y="38189"/>
        <a:ext cx="9515441" cy="122748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348E6B-4DB2-46ED-BE01-63402EEC68D3}">
      <dsp:nvSpPr>
        <dsp:cNvPr id="0" name=""/>
        <dsp:cNvSpPr/>
      </dsp:nvSpPr>
      <dsp:spPr>
        <a:xfrm>
          <a:off x="4688" y="0"/>
          <a:ext cx="9591819" cy="1303867"/>
        </a:xfrm>
        <a:prstGeom prst="roundRect">
          <a:avLst>
            <a:gd name="adj" fmla="val 10000"/>
          </a:avLst>
        </a:prstGeom>
        <a:solidFill>
          <a:schemeClr val="accent5">
            <a:lumMod val="50000"/>
          </a:schemeClr>
        </a:solidFill>
        <a:ln w="15875" cap="flat" cmpd="sng" algn="ctr">
          <a:solidFill>
            <a:schemeClr val="tx1">
              <a:lumMod val="95000"/>
              <a:lumOff val="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4790" tIns="224790" rIns="224790" bIns="224790" numCol="1" spcCol="1270" anchor="ctr" anchorCtr="0">
          <a:noAutofit/>
        </a:bodyPr>
        <a:lstStyle/>
        <a:p>
          <a:pPr lvl="0" algn="ctr" defTabSz="2622550" rtl="0">
            <a:lnSpc>
              <a:spcPct val="90000"/>
            </a:lnSpc>
            <a:spcBef>
              <a:spcPct val="0"/>
            </a:spcBef>
            <a:spcAft>
              <a:spcPct val="35000"/>
            </a:spcAft>
          </a:pPr>
          <a:r>
            <a:rPr lang="en-US" sz="5900" kern="1200" dirty="0" smtClean="0"/>
            <a:t>Biography</a:t>
          </a:r>
          <a:endParaRPr lang="ru-RU" sz="5900" kern="1200" dirty="0"/>
        </a:p>
      </dsp:txBody>
      <dsp:txXfrm>
        <a:off x="42877" y="38189"/>
        <a:ext cx="9515441" cy="1227489"/>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C93C86-90B0-4507-AF69-6881CF69E88E}">
      <dsp:nvSpPr>
        <dsp:cNvPr id="0" name=""/>
        <dsp:cNvSpPr/>
      </dsp:nvSpPr>
      <dsp:spPr>
        <a:xfrm>
          <a:off x="4688" y="0"/>
          <a:ext cx="9591819" cy="1303867"/>
        </a:xfrm>
        <a:prstGeom prst="roundRect">
          <a:avLst>
            <a:gd name="adj" fmla="val 10000"/>
          </a:avLst>
        </a:prstGeom>
        <a:solidFill>
          <a:schemeClr val="accent5">
            <a:lumMod val="50000"/>
          </a:schemeClr>
        </a:solidFill>
        <a:ln w="15875"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4790" tIns="224790" rIns="224790" bIns="224790" numCol="1" spcCol="1270" anchor="ctr" anchorCtr="0">
          <a:noAutofit/>
        </a:bodyPr>
        <a:lstStyle/>
        <a:p>
          <a:pPr lvl="0" algn="ctr" defTabSz="2622550" rtl="0">
            <a:lnSpc>
              <a:spcPct val="90000"/>
            </a:lnSpc>
            <a:spcBef>
              <a:spcPct val="0"/>
            </a:spcBef>
            <a:spcAft>
              <a:spcPct val="35000"/>
            </a:spcAft>
          </a:pPr>
          <a:r>
            <a:rPr lang="en-US" sz="5900" kern="1200" dirty="0" smtClean="0"/>
            <a:t>Beginning of his career</a:t>
          </a:r>
          <a:endParaRPr lang="ru-RU" sz="5900" kern="1200" dirty="0"/>
        </a:p>
      </dsp:txBody>
      <dsp:txXfrm>
        <a:off x="42877" y="38189"/>
        <a:ext cx="9515441" cy="1227489"/>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p="http://schemas.openxmlformats.org/presentationml/2006/main" xmlns:r="http://schemas.openxmlformats.org/officeDocument/2006/relationships" xmlns:a="http://schemas.openxmlformats.org/drawingml/2006/main" type="title" preserve="1">
  <p:cSld name="Титульный слайд">
    <p:spTree>
      <p:nvGrpSpPr>
        <p:cNvPr id="1" name=""/>
        <p:cNvGrpSpPr/>
        <p:nvPr/>
      </p:nvGrpSpPr>
      <p:grpSpPr>
        <a:xfrm>
          <a:off x="0" y="0"/>
          <a:ext cx="0" cy="0"/>
          <a:chOff x="0" y="0"/>
          <a:chExt cx="0" cy="0"/>
        </a:xfrm>
      </p:grpSpPr>
      <p:sp>
        <p:nvSpPr>
          <p:cNvPr id="2" name="ЗаголовокСлайда1"/>
          <p:cNvSpPr>
            <a:spLocks noGrp="1" noChangeArrowheads="1"/>
            <a:extLst>
              <a:ext uri="smNativeData">
                <pr:smNativeData xmlns:pr="smNativeData" val="SMDATA_12_Cuu0WhMAAAAlAAAAZAAAAA0AAAAAkAAAAEgAAACQAAAASAAAAAAAAAAB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ABk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gBQAAHg0AAGBFAACkFQAAEAAAAA=="/>
              </a:ext>
            </a:extLst>
          </p:cNvSpPr>
          <p:nvPr>
            <p:ph type="ctrTitle"/>
          </p:nvPr>
        </p:nvSpPr>
        <p:spPr>
          <a:xfrm>
            <a:off x="914400" y="2132330"/>
            <a:ext cx="10363200" cy="138557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a:defRPr/>
            </a:pPr>
          </a:p>
        </p:txBody>
      </p:sp>
      <p:sp>
        <p:nvSpPr>
          <p:cNvPr id="3" name="ПодзаголовокСлайда1"/>
          <p:cNvSpPr>
            <a:spLocks noGrp="1" noChangeArrowheads="1"/>
            <a:extLst>
              <a:ext uri="smNativeData">
                <pr:smNativeData xmlns:pr="smNativeData" val="SMDATA_12_Cuu0WhMAAAAlAAAAZAAAAA0AAAAAkAAAAEgAAACQAAAASAAAAAAAAAAA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ABk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BACwAA4BcAAMA/AAC4IgAAEAAAAA=="/>
              </a:ext>
            </a:extLst>
          </p:cNvSpPr>
          <p:nvPr>
            <p:ph type="subTitle" idx="1"/>
          </p:nvPr>
        </p:nvSpPr>
        <p:spPr>
          <a:xfrm>
            <a:off x="1828800" y="3881120"/>
            <a:ext cx="8534400" cy="176276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lvl1pPr marL="0" marR="0" indent="0" algn="ctr" defTabSz="457200">
              <a:lnSpc>
                <a:spcPct val="100000"/>
              </a:lnSpc>
              <a:spcBef>
                <a:spcPts val="0"/>
              </a:spcBef>
              <a:spcAft>
                <a:spcPts val="600"/>
              </a:spcAft>
              <a:buNone/>
              <a:tabLst/>
              <a:defRPr lang="ru-ru" sz="2100" b="0" i="0" u="none" strike="noStrike" kern="1" spc="0" baseline="0">
                <a:solidFill>
                  <a:schemeClr val="tx1"/>
                </a:solidFill>
                <a:effectLst/>
                <a:latin typeface="Garamond" pitchFamily="0" charset="0"/>
                <a:ea typeface="Garamond" pitchFamily="0" charset="0"/>
                <a:cs typeface="Garamond" pitchFamily="0" charset="0"/>
              </a:defRPr>
            </a:lvl1pPr>
            <a:lvl2pPr marL="457200" marR="0" indent="0" algn="ctr" defTabSz="457200">
              <a:lnSpc>
                <a:spcPct val="100000"/>
              </a:lnSpc>
              <a:spcBef>
                <a:spcPts val="0"/>
              </a:spcBef>
              <a:spcAft>
                <a:spcPts val="600"/>
              </a:spcAft>
              <a:buNone/>
              <a:tabLst/>
              <a:defRPr lang="ru-ru" sz="2000" b="0" i="0" u="none" strike="noStrike" kern="1" spc="0" baseline="0">
                <a:solidFill>
                  <a:srgbClr val="8C8C8C"/>
                </a:solidFill>
                <a:effectLst/>
                <a:latin typeface="Garamond" pitchFamily="0" charset="0"/>
                <a:ea typeface="Garamond" pitchFamily="0" charset="0"/>
                <a:cs typeface="Garamond" pitchFamily="0" charset="0"/>
              </a:defRPr>
            </a:lvl2pPr>
            <a:lvl3pPr marL="914400" marR="0" indent="0" algn="ctr" defTabSz="457200">
              <a:lnSpc>
                <a:spcPct val="100000"/>
              </a:lnSpc>
              <a:spcBef>
                <a:spcPts val="0"/>
              </a:spcBef>
              <a:spcAft>
                <a:spcPts val="600"/>
              </a:spcAft>
              <a:buNone/>
              <a:tabLst/>
              <a:defRPr lang="ru-ru" sz="1800" b="0" i="0" u="none" strike="noStrike" kern="1" spc="0" baseline="0">
                <a:solidFill>
                  <a:srgbClr val="8C8C8C"/>
                </a:solidFill>
                <a:effectLst/>
                <a:latin typeface="Garamond" pitchFamily="0" charset="0"/>
                <a:ea typeface="Garamond" pitchFamily="0" charset="0"/>
                <a:cs typeface="Garamond" pitchFamily="0" charset="0"/>
              </a:defRPr>
            </a:lvl3pPr>
            <a:lvl4pPr marL="1371600" marR="0" indent="0" algn="ctr" defTabSz="457200">
              <a:lnSpc>
                <a:spcPct val="100000"/>
              </a:lnSpc>
              <a:spcBef>
                <a:spcPts val="0"/>
              </a:spcBef>
              <a:spcAft>
                <a:spcPts val="600"/>
              </a:spcAft>
              <a:buNone/>
              <a:tabLst/>
              <a:defRPr lang="ru-ru" sz="1600" b="0" i="0" u="none" strike="noStrike" kern="1" spc="0" baseline="0">
                <a:solidFill>
                  <a:srgbClr val="8C8C8C"/>
                </a:solidFill>
                <a:effectLst/>
                <a:latin typeface="Garamond" pitchFamily="0" charset="0"/>
                <a:ea typeface="Garamond" pitchFamily="0" charset="0"/>
                <a:cs typeface="Garamond" pitchFamily="0" charset="0"/>
              </a:defRPr>
            </a:lvl4pPr>
            <a:lvl5pPr marL="1828800" marR="0" indent="0" algn="ctr" defTabSz="457200">
              <a:lnSpc>
                <a:spcPct val="100000"/>
              </a:lnSpc>
              <a:spcBef>
                <a:spcPts val="0"/>
              </a:spcBef>
              <a:spcAft>
                <a:spcPts val="600"/>
              </a:spcAft>
              <a:buNone/>
              <a:tabLst/>
              <a:defRPr lang="ru-ru" sz="1400" b="0" i="0" u="none" strike="noStrike" kern="1" spc="0" baseline="0">
                <a:solidFill>
                  <a:srgbClr val="8C8C8C"/>
                </a:solidFill>
                <a:effectLst/>
                <a:latin typeface="Garamond" pitchFamily="0" charset="0"/>
                <a:ea typeface="Garamond" pitchFamily="0" charset="0"/>
                <a:cs typeface="Garamond" pitchFamily="0" charset="0"/>
              </a:defRPr>
            </a:lvl5pPr>
          </a:lstStyle>
          <a:p>
            <a:pPr>
              <a:defRPr/>
            </a:pPr>
          </a:p>
        </p:txBody>
      </p:sp>
      <p:sp>
        <p:nvSpPr>
          <p:cNvPr id="4" name="Slide Number Placeholder 5"/>
          <p:cNvSpPr>
            <a:spLocks noGrp="1" noChangeArrowheads="1"/>
            <a:extLst>
              <a:ext uri="smNativeData">
                <pr:smNativeData xmlns:pr="smNativeData" val="SMDATA_12_Cuu0WhMAAAAlAAAAZAAAAA0AAAAAkAAAAEgAAACQAAAASAAAAAAAAAAB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DQAR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xPwAAuCQAAAhDAABwJgAAEAAAAA=="/>
              </a:ext>
            </a:extLst>
          </p:cNvSpPr>
          <p:nvPr>
            <p:ph type="sldNum" sz="quarter" idx="14"/>
          </p:nvPr>
        </p:nvSpPr>
        <p:spPr>
          <a:xfrm>
            <a:off x="10353675" y="5969000"/>
            <a:ext cx="542925" cy="27940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r" defTabSz="457200">
              <a:lnSpc>
                <a:spcPct val="100000"/>
              </a:lnSpc>
              <a:spcBef>
                <a:spcPts val="0"/>
              </a:spcBef>
              <a:spcAft>
                <a:spcPts val="0"/>
              </a:spcAft>
              <a:buNone/>
              <a:tabLst/>
              <a:defRPr lang="en-us" sz="1000"/>
            </a:pPr>
            <a:fld id="{3E14A2E8-A6D3-4154-9DAC-5001ECE26B05}" type="slidenum">
              <a:t/>
            </a:fld>
          </a:p>
        </p:txBody>
      </p:sp>
      <p:sp>
        <p:nvSpPr>
          <p:cNvPr id="5" name="Footer Placeholder 4"/>
          <p:cNvSpPr>
            <a:spLocks noGrp="1" noChangeArrowheads="1"/>
            <a:extLst>
              <a:ext uri="smNativeData">
                <pr:smNativeData xmlns:pr="smNativeData" val="SMDATA_12_Cuu0WhMAAAAlAAAAZAAAAA0AAAAAkAAAAEgAAACQAAAASAAAAAAAAAAB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GNjY2M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BwAAuCQAAOk0AABwJgAAEAAAAA=="/>
              </a:ext>
            </a:extLst>
          </p:cNvSpPr>
          <p:nvPr>
            <p:ph type="ftr" sz="quarter" idx="13"/>
          </p:nvPr>
        </p:nvSpPr>
        <p:spPr>
          <a:xfrm>
            <a:off x="1295400" y="5969000"/>
            <a:ext cx="7305675" cy="27940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l" defTabSz="457200">
              <a:lnSpc>
                <a:spcPct val="100000"/>
              </a:lnSpc>
              <a:spcBef>
                <a:spcPts val="0"/>
              </a:spcBef>
              <a:spcAft>
                <a:spcPts val="0"/>
              </a:spcAft>
              <a:buNone/>
              <a:tabLst/>
              <a:defRPr lang="en-us" sz="1000"/>
            </a:pPr>
          </a:p>
        </p:txBody>
      </p:sp>
      <p:sp>
        <p:nvSpPr>
          <p:cNvPr id="6" name="Date Placeholder 3"/>
          <p:cNvSpPr>
            <a:spLocks noGrp="1" noChangeArrowheads="1"/>
            <a:extLst>
              <a:ext uri="smNativeData">
                <pr:smNativeData xmlns:pr="smNativeData" val="SMDATA_12_Cuu0WhMAAAAlAAAAZAAAAA0AAAAAkAAAAEgAAACQAAAASAAAAAAAAAAB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Jubm5s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BhNQAAuCQAADk/AABwJgAAEAAAAA=="/>
              </a:ext>
            </a:extLst>
          </p:cNvSpPr>
          <p:nvPr>
            <p:ph type="dt" sz="half" idx="12"/>
          </p:nvPr>
        </p:nvSpPr>
        <p:spPr>
          <a:xfrm>
            <a:off x="8677275" y="5969000"/>
            <a:ext cx="1600200" cy="27940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r" defTabSz="457200">
              <a:lnSpc>
                <a:spcPct val="100000"/>
              </a:lnSpc>
              <a:spcBef>
                <a:spcPts val="0"/>
              </a:spcBef>
              <a:spcAft>
                <a:spcPts val="0"/>
              </a:spcAft>
              <a:buNone/>
              <a:tabLst/>
              <a:defRPr lang="en-us" sz="1000"/>
            </a:pPr>
            <a:fld id="{3E14CCAC-E2D3-413A-9DAC-146F82E26B41}" type="datetime1">
              <a:t/>
            </a:fld>
          </a:p>
        </p:txBody>
      </p:sp>
    </p:spTree>
  </p:cSld>
  <p:clrMapOvr>
    <a:masterClrMapping/>
  </p:clrMapOvr>
</p:sldLayout>
</file>

<file path=ppt/slideLayouts/slideLayout10.xml><?xml version="1.0" encoding="utf-8"?>
<p:sldLayout xmlns:p="http://schemas.openxmlformats.org/presentationml/2006/main" xmlns:r="http://schemas.openxmlformats.org/officeDocument/2006/relationships" xmlns:a="http://schemas.openxmlformats.org/drawingml/2006/main" type="twoObjAndObj" preserve="1">
  <p:cSld name="Заголовок и две колонки, левая колонка разделена">
    <p:spTree>
      <p:nvGrpSpPr>
        <p:cNvPr id="1" name=""/>
        <p:cNvGrpSpPr/>
        <p:nvPr/>
      </p:nvGrpSpPr>
      <p:grpSpPr>
        <a:xfrm>
          <a:off x="0" y="0"/>
          <a:ext cx="0" cy="0"/>
          <a:chOff x="0" y="0"/>
          <a:chExt cx="0" cy="0"/>
        </a:xfrm>
      </p:grpSpPr>
      <p:sp>
        <p:nvSpPr>
          <p:cNvPr id="2" name="ЗаголовокСлайда1"/>
          <p:cNvSpPr>
            <a:spLocks noGrp="1" noChangeArrowheads="1"/>
            <a:extLst>
              <a:ext uri="smNativeData">
                <pr:smNativeData xmlns:pr="smNativeData" val="SMDATA_12_Cuu0WhMAAAAlAAAAZAAAAA0AAAAAkAAAAEgAAACQAAAASAAAAAAAAAAB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BwAACwYAAAhDAAAQDgAAEAAAAA=="/>
              </a:ext>
            </a:extLst>
          </p:cNvSpPr>
          <p:nvPr>
            <p:ph type="title"/>
          </p:nvPr>
        </p:nvSpPr>
        <p:spPr>
          <a:xfrm>
            <a:off x="1295400" y="982345"/>
            <a:ext cx="9601200" cy="130365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a:defRPr/>
            </a:pPr>
          </a:p>
        </p:txBody>
      </p:sp>
      <p:sp>
        <p:nvSpPr>
          <p:cNvPr id="3" name="Объект1"/>
          <p:cNvSpPr>
            <a:spLocks noGrp="1" noChangeArrowheads="1"/>
            <a:extLst>
              <a:ext uri="smNativeData">
                <pr:smNativeData xmlns:pr="smNativeData" val="SMDATA_12_Cuu0WhMAAAAlAAAAZAAAAA0AAAAAkAAAAEgAAACQAAAASAAAAAAAAAAA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DQAR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BwAAuw8AANIkAABCGQAAEAAAAA=="/>
              </a:ext>
            </a:extLst>
          </p:cNvSpPr>
          <p:nvPr>
            <p:ph type="obj" sz="quarter" idx="1"/>
          </p:nvPr>
        </p:nvSpPr>
        <p:spPr>
          <a:xfrm>
            <a:off x="1295400" y="2557145"/>
            <a:ext cx="4690110" cy="154876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sz="1000" b="0" i="0" u="none" strike="noStrike" kern="1" spc="0" baseline="0">
                <a:solidFill>
                  <a:srgbClr val="000000"/>
                </a:solidFill>
                <a:effectLst/>
                <a:latin typeface="Arial" pitchFamily="2" charset="-52"/>
                <a:ea typeface="SimSun" pitchFamily="0" charset="0"/>
                <a:cs typeface="Times New Roman" pitchFamily="1" charset="-52"/>
              </a:defRPr>
            </a:pPr>
          </a:p>
        </p:txBody>
      </p:sp>
      <p:sp>
        <p:nvSpPr>
          <p:cNvPr id="4" name="Объект3"/>
          <p:cNvSpPr>
            <a:spLocks noGrp="1" noChangeArrowheads="1"/>
            <a:extLst>
              <a:ext uri="smNativeData">
                <pr:smNativeData xmlns:pr="smNativeData" val="SMDATA_12_Cuu0WhMAAAAlAAAAZAAAAA0AAAAAkAAAAEgAAACQAAAASAAAAAAAAAAA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AB3QUE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BwAAnhoAANIkAAAlJAAAEAAAAA=="/>
              </a:ext>
            </a:extLst>
          </p:cNvSpPr>
          <p:nvPr>
            <p:ph type="obj" sz="quarter" idx="2"/>
          </p:nvPr>
        </p:nvSpPr>
        <p:spPr>
          <a:xfrm>
            <a:off x="1295400" y="4326890"/>
            <a:ext cx="4690110" cy="154876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sz="1000" b="0" i="0" u="none" strike="noStrike" kern="1" spc="0" baseline="0">
                <a:solidFill>
                  <a:srgbClr val="000000"/>
                </a:solidFill>
                <a:effectLst/>
                <a:latin typeface="Arial" pitchFamily="2" charset="-52"/>
                <a:ea typeface="SimSun" pitchFamily="0" charset="0"/>
                <a:cs typeface="Times New Roman" pitchFamily="1" charset="-52"/>
              </a:defRPr>
            </a:pPr>
          </a:p>
        </p:txBody>
      </p:sp>
      <p:sp>
        <p:nvSpPr>
          <p:cNvPr id="5" name="Объект2"/>
          <p:cNvSpPr>
            <a:spLocks noGrp="1" noChangeArrowheads="1"/>
            <a:extLst>
              <a:ext uri="smNativeData">
                <pr:smNativeData xmlns:pr="smNativeData" val="SMDATA_12_Cuu0WhMAAAAlAAAAZAAAAA0AAAAAkAAAAEgAAACQAAAASAAAAAAAAAAA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DwvYTo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uJgAAuw8AAAhDAAAlJAAAEAAAAA=="/>
              </a:ext>
            </a:extLst>
          </p:cNvSpPr>
          <p:nvPr>
            <p:ph type="obj" sz="half" idx="3"/>
          </p:nvPr>
        </p:nvSpPr>
        <p:spPr>
          <a:xfrm>
            <a:off x="6206490" y="2557145"/>
            <a:ext cx="4690110" cy="331851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sz="1000" b="0" i="0" u="none" strike="noStrike" kern="1" spc="0" baseline="0">
                <a:solidFill>
                  <a:srgbClr val="000000"/>
                </a:solidFill>
                <a:effectLst/>
                <a:latin typeface="Arial" pitchFamily="2" charset="-52"/>
                <a:ea typeface="SimSun" pitchFamily="0" charset="0"/>
                <a:cs typeface="Times New Roman" pitchFamily="1" charset="-52"/>
              </a:defRPr>
            </a:pPr>
          </a:p>
        </p:txBody>
      </p:sp>
      <p:sp>
        <p:nvSpPr>
          <p:cNvPr id="6" name="Slide Number Placeholder 5"/>
          <p:cNvSpPr>
            <a:spLocks noGrp="1" noChangeArrowheads="1"/>
            <a:extLst>
              <a:ext uri="smNativeData">
                <pr:smNativeData xmlns:pr="smNativeData" val="SMDATA_12_Cuu0WhMAAAAlAAAAZAAAAA0AAAAAkAAAAEgAAACQAAAASAAAAAAAAAAB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ABk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xPwAAuCQAAAhDAABwJgAAEAAAAA=="/>
              </a:ext>
            </a:extLst>
          </p:cNvSpPr>
          <p:nvPr>
            <p:ph type="sldNum" sz="quarter" idx="14"/>
          </p:nvPr>
        </p:nvSpPr>
        <p:spPr>
          <a:xfrm>
            <a:off x="10353675" y="5969000"/>
            <a:ext cx="542925" cy="27940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r" defTabSz="457200">
              <a:lnSpc>
                <a:spcPct val="100000"/>
              </a:lnSpc>
              <a:spcBef>
                <a:spcPts val="0"/>
              </a:spcBef>
              <a:spcAft>
                <a:spcPts val="0"/>
              </a:spcAft>
              <a:buNone/>
              <a:tabLst/>
              <a:defRPr lang="en-us" sz="1000"/>
            </a:pPr>
            <a:fld id="{3E14A59B-D5D3-4153-9DAC-2306EBE26B76}" type="slidenum">
              <a:t/>
            </a:fld>
          </a:p>
        </p:txBody>
      </p:sp>
      <p:sp>
        <p:nvSpPr>
          <p:cNvPr id="7" name="Footer Placeholder 4"/>
          <p:cNvSpPr>
            <a:spLocks noGrp="1" noChangeArrowheads="1"/>
            <a:extLst>
              <a:ext uri="smNativeData">
                <pr:smNativeData xmlns:pr="smNativeData" val="SMDATA_12_Cuu0WhMAAAAlAAAAZAAAAA0AAAAAkAAAAEgAAACQAAAASAAAAAAAAAAB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BwAAuCQAAOk0AABwJgAAEAAAAA=="/>
              </a:ext>
            </a:extLst>
          </p:cNvSpPr>
          <p:nvPr>
            <p:ph type="ftr" sz="quarter" idx="13"/>
          </p:nvPr>
        </p:nvSpPr>
        <p:spPr>
          <a:xfrm>
            <a:off x="1295400" y="5969000"/>
            <a:ext cx="7305675" cy="27940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l" defTabSz="457200">
              <a:lnSpc>
                <a:spcPct val="100000"/>
              </a:lnSpc>
              <a:spcBef>
                <a:spcPts val="0"/>
              </a:spcBef>
              <a:spcAft>
                <a:spcPts val="0"/>
              </a:spcAft>
              <a:buNone/>
              <a:tabLst/>
              <a:defRPr lang="en-us" sz="1000"/>
            </a:pPr>
          </a:p>
        </p:txBody>
      </p:sp>
      <p:sp>
        <p:nvSpPr>
          <p:cNvPr id="8" name="Date Placeholder 3"/>
          <p:cNvSpPr>
            <a:spLocks noGrp="1" noChangeArrowheads="1"/>
            <a:extLst>
              <a:ext uri="smNativeData">
                <pr:smNativeData xmlns:pr="smNativeData" val="SMDATA_12_Cuu0WhMAAAAlAAAAZAAAAA0AAAAAkAAAAEgAAACQAAAASAAAAAAAAAAB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BhNQAAuCQAADk/AABwJgAAEAAAAA=="/>
              </a:ext>
            </a:extLst>
          </p:cNvSpPr>
          <p:nvPr>
            <p:ph type="dt" sz="half" idx="12"/>
          </p:nvPr>
        </p:nvSpPr>
        <p:spPr>
          <a:xfrm>
            <a:off x="8677275" y="5969000"/>
            <a:ext cx="1600200" cy="27940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r" defTabSz="457200">
              <a:lnSpc>
                <a:spcPct val="100000"/>
              </a:lnSpc>
              <a:spcBef>
                <a:spcPts val="0"/>
              </a:spcBef>
              <a:spcAft>
                <a:spcPts val="0"/>
              </a:spcAft>
              <a:buNone/>
              <a:tabLst/>
              <a:defRPr lang="en-us" sz="1000"/>
            </a:pPr>
            <a:fld id="{3E14D518-56D3-4123-9DAC-A0769BE26BF5}" type="datetime1">
              <a:t/>
            </a:fld>
          </a:p>
        </p:txBody>
      </p:sp>
    </p:spTree>
  </p:cSld>
  <p:clrMapOvr>
    <a:masterClrMapping/>
  </p:clrMapOvr>
</p:sldLayout>
</file>

<file path=ppt/slideLayouts/slideLayout11.xml><?xml version="1.0" encoding="utf-8"?>
<p:sldLayout xmlns:p="http://schemas.openxmlformats.org/presentationml/2006/main" xmlns:r="http://schemas.openxmlformats.org/officeDocument/2006/relationships" xmlns:a="http://schemas.openxmlformats.org/drawingml/2006/main" type="twoTxTwoObj" preserve="1">
  <p:cSld name="Заголовок и две строки, нижняя строка разделена">
    <p:spTree>
      <p:nvGrpSpPr>
        <p:cNvPr id="1" name=""/>
        <p:cNvGrpSpPr/>
        <p:nvPr/>
      </p:nvGrpSpPr>
      <p:grpSpPr>
        <a:xfrm>
          <a:off x="0" y="0"/>
          <a:ext cx="0" cy="0"/>
          <a:chOff x="0" y="0"/>
          <a:chExt cx="0" cy="0"/>
        </a:xfrm>
      </p:grpSpPr>
      <p:sp>
        <p:nvSpPr>
          <p:cNvPr id="2" name="ЗаголовокСлайда1"/>
          <p:cNvSpPr>
            <a:spLocks noGrp="1" noChangeArrowheads="1"/>
            <a:extLst>
              <a:ext uri="smNativeData">
                <pr:smNativeData xmlns:pr="smNativeData" val="SMDATA_12_Cuu0WhMAAAAlAAAAZAAAAA0AAAAAkAAAAEgAAACQAAAASAAAAAAAAAAB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BwAACwYAAAhDAAAQDgAAEAAAAA=="/>
              </a:ext>
            </a:extLst>
          </p:cNvSpPr>
          <p:nvPr>
            <p:ph type="title"/>
          </p:nvPr>
        </p:nvSpPr>
        <p:spPr>
          <a:xfrm>
            <a:off x="1295400" y="982345"/>
            <a:ext cx="9601200" cy="130365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a:defRPr/>
            </a:pPr>
          </a:p>
        </p:txBody>
      </p:sp>
      <p:sp>
        <p:nvSpPr>
          <p:cNvPr id="3" name="Объект1"/>
          <p:cNvSpPr>
            <a:spLocks noGrp="1" noChangeArrowheads="1"/>
            <a:extLst>
              <a:ext uri="smNativeData">
                <pr:smNativeData xmlns:pr="smNativeData" val="SMDATA_12_Cuu0WhMAAAAlAAAAZAAAAA0AAAAAkAAAAEgAAACQAAAASAAAAAAAAAAA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DwvYTo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BwAAuw8AAAhDAABCGQAAEAAAAA=="/>
              </a:ext>
            </a:extLst>
          </p:cNvSpPr>
          <p:nvPr>
            <p:ph type="obj" sz="half" idx="1"/>
          </p:nvPr>
        </p:nvSpPr>
        <p:spPr>
          <a:xfrm>
            <a:off x="1295400" y="2557145"/>
            <a:ext cx="9601200" cy="154876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sz="1000" b="0" i="0" u="none" strike="noStrike" kern="1" spc="0" baseline="0">
                <a:solidFill>
                  <a:srgbClr val="000000"/>
                </a:solidFill>
                <a:effectLst/>
                <a:latin typeface="Arial" pitchFamily="2" charset="-52"/>
                <a:ea typeface="SimSun" pitchFamily="0" charset="0"/>
                <a:cs typeface="Times New Roman" pitchFamily="1" charset="-52"/>
              </a:defRPr>
            </a:pPr>
          </a:p>
        </p:txBody>
      </p:sp>
      <p:sp>
        <p:nvSpPr>
          <p:cNvPr id="4" name="Объект3"/>
          <p:cNvSpPr>
            <a:spLocks noGrp="1" noChangeArrowheads="1"/>
            <a:extLst>
              <a:ext uri="smNativeData">
                <pr:smNativeData xmlns:pr="smNativeData" val="SMDATA_12_Cuu0WhMAAAAlAAAAZAAAAA0AAAAAkAAAAEgAAACQAAAASAAAAAAAAAAA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DwvYTo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BwAAnhoAANIkAAAlJAAAEAAAAA=="/>
              </a:ext>
            </a:extLst>
          </p:cNvSpPr>
          <p:nvPr>
            <p:ph type="obj" sz="quarter" idx="2"/>
          </p:nvPr>
        </p:nvSpPr>
        <p:spPr>
          <a:xfrm>
            <a:off x="1295400" y="4326890"/>
            <a:ext cx="4690110" cy="154876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sz="1000" b="0" i="0" u="none" strike="noStrike" kern="1" spc="0" baseline="0">
                <a:solidFill>
                  <a:srgbClr val="000000"/>
                </a:solidFill>
                <a:effectLst/>
                <a:latin typeface="Arial" pitchFamily="2" charset="-52"/>
                <a:ea typeface="SimSun" pitchFamily="0" charset="0"/>
                <a:cs typeface="Times New Roman" pitchFamily="1" charset="-52"/>
              </a:defRPr>
            </a:pPr>
          </a:p>
        </p:txBody>
      </p:sp>
      <p:sp>
        <p:nvSpPr>
          <p:cNvPr id="5" name="Объект2"/>
          <p:cNvSpPr>
            <a:spLocks noGrp="1" noChangeArrowheads="1"/>
            <a:extLst>
              <a:ext uri="smNativeData">
                <pr:smNativeData xmlns:pr="smNativeData" val="SMDATA_12_Cuu0WhMAAAAlAAAAZAAAAA0AAAAAkAAAAEgAAACQAAAASAAAAAAAAAAA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Es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uJgAAnhoAAAhDAAAlJAAAEAAAAA=="/>
              </a:ext>
            </a:extLst>
          </p:cNvSpPr>
          <p:nvPr>
            <p:ph type="obj" sz="quarter" idx="3"/>
          </p:nvPr>
        </p:nvSpPr>
        <p:spPr>
          <a:xfrm>
            <a:off x="6206490" y="4326890"/>
            <a:ext cx="4690110" cy="154876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sz="1000" b="0" i="0" u="none" strike="noStrike" kern="1" spc="0" baseline="0">
                <a:solidFill>
                  <a:srgbClr val="000000"/>
                </a:solidFill>
                <a:effectLst/>
                <a:latin typeface="Arial" pitchFamily="2" charset="-52"/>
                <a:ea typeface="SimSun" pitchFamily="0" charset="0"/>
                <a:cs typeface="Times New Roman" pitchFamily="1" charset="-52"/>
              </a:defRPr>
            </a:pPr>
          </a:p>
        </p:txBody>
      </p:sp>
      <p:sp>
        <p:nvSpPr>
          <p:cNvPr id="6" name="Slide Number Placeholder 5"/>
          <p:cNvSpPr>
            <a:spLocks noGrp="1" noChangeArrowheads="1"/>
            <a:extLst>
              <a:ext uri="smNativeData">
                <pr:smNativeData xmlns:pr="smNativeData" val="SMDATA_12_Cuu0WhMAAAAlAAAAZAAAAA0AAAAAkAAAAEgAAACQAAAASAAAAAAAAAAB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BM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xPwAAuCQAAAhDAABwJgAAEAAAAA=="/>
              </a:ext>
            </a:extLst>
          </p:cNvSpPr>
          <p:nvPr>
            <p:ph type="sldNum" sz="quarter" idx="14"/>
          </p:nvPr>
        </p:nvSpPr>
        <p:spPr>
          <a:xfrm>
            <a:off x="10353675" y="5969000"/>
            <a:ext cx="542925" cy="27940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r" defTabSz="457200">
              <a:lnSpc>
                <a:spcPct val="100000"/>
              </a:lnSpc>
              <a:spcBef>
                <a:spcPts val="0"/>
              </a:spcBef>
              <a:spcAft>
                <a:spcPts val="0"/>
              </a:spcAft>
              <a:buNone/>
              <a:tabLst/>
              <a:defRPr lang="en-us" sz="1000"/>
            </a:pPr>
            <a:fld id="{3E14E16B-25D3-4117-9DAC-D342AFE26B86}" type="slidenum">
              <a:t/>
            </a:fld>
          </a:p>
        </p:txBody>
      </p:sp>
      <p:sp>
        <p:nvSpPr>
          <p:cNvPr id="7" name="Footer Placeholder 4"/>
          <p:cNvSpPr>
            <a:spLocks noGrp="1" noChangeArrowheads="1"/>
            <a:extLst>
              <a:ext uri="smNativeData">
                <pr:smNativeData xmlns:pr="smNativeData" val="SMDATA_12_Cuu0WhMAAAAlAAAAZAAAAA0AAAAAkAAAAEgAAACQAAAASAAAAAAAAAAB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FMAbQ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BwAAuCQAAOk0AABwJgAAEAAAAA=="/>
              </a:ext>
            </a:extLst>
          </p:cNvSpPr>
          <p:nvPr>
            <p:ph type="ftr" sz="quarter" idx="13"/>
          </p:nvPr>
        </p:nvSpPr>
        <p:spPr>
          <a:xfrm>
            <a:off x="1295400" y="5969000"/>
            <a:ext cx="7305675" cy="27940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l" defTabSz="457200">
              <a:lnSpc>
                <a:spcPct val="100000"/>
              </a:lnSpc>
              <a:spcBef>
                <a:spcPts val="0"/>
              </a:spcBef>
              <a:spcAft>
                <a:spcPts val="0"/>
              </a:spcAft>
              <a:buNone/>
              <a:tabLst/>
              <a:defRPr lang="en-us" sz="1000"/>
            </a:pPr>
          </a:p>
        </p:txBody>
      </p:sp>
      <p:sp>
        <p:nvSpPr>
          <p:cNvPr id="8" name="Date Placeholder 3"/>
          <p:cNvSpPr>
            <a:spLocks noGrp="1" noChangeArrowheads="1"/>
            <a:extLst>
              <a:ext uri="smNativeData">
                <pr:smNativeData xmlns:pr="smNativeData" val="SMDATA_12_Cuu0WhMAAAAlAAAAZAAAAA0AAAAAkAAAAEgAAACQAAAASAAAAAAAAAAB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Cw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BhNQAAuCQAADk/AABwJgAAEAAAAA=="/>
              </a:ext>
            </a:extLst>
          </p:cNvSpPr>
          <p:nvPr>
            <p:ph type="dt" sz="half" idx="12"/>
          </p:nvPr>
        </p:nvSpPr>
        <p:spPr>
          <a:xfrm>
            <a:off x="8677275" y="5969000"/>
            <a:ext cx="1600200" cy="27940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r" defTabSz="457200">
              <a:lnSpc>
                <a:spcPct val="100000"/>
              </a:lnSpc>
              <a:spcBef>
                <a:spcPts val="0"/>
              </a:spcBef>
              <a:spcAft>
                <a:spcPts val="0"/>
              </a:spcAft>
              <a:buNone/>
              <a:tabLst/>
              <a:defRPr lang="en-us" sz="1000"/>
            </a:pPr>
            <a:fld id="{3E14A5FA-B4D3-4153-9DAC-4206EBE26B17}" type="datetime1">
              <a:t/>
            </a:fld>
          </a:p>
        </p:txBody>
      </p:sp>
    </p:spTree>
  </p:cSld>
  <p:clrMapOvr>
    <a:masterClrMapping/>
  </p:clrMapOvr>
</p:sldLayout>
</file>

<file path=ppt/slideLayouts/slideLayout12.xml><?xml version="1.0" encoding="utf-8"?>
<p:sldLayout xmlns:p="http://schemas.openxmlformats.org/presentationml/2006/main" xmlns:r="http://schemas.openxmlformats.org/officeDocument/2006/relationships" xmlns:a="http://schemas.openxmlformats.org/drawingml/2006/main" type="twoObjOverTx" preserve="1">
  <p:cSld name="Заголовок и две строки, верхняя строка разделена">
    <p:spTree>
      <p:nvGrpSpPr>
        <p:cNvPr id="1" name=""/>
        <p:cNvGrpSpPr/>
        <p:nvPr/>
      </p:nvGrpSpPr>
      <p:grpSpPr>
        <a:xfrm>
          <a:off x="0" y="0"/>
          <a:ext cx="0" cy="0"/>
          <a:chOff x="0" y="0"/>
          <a:chExt cx="0" cy="0"/>
        </a:xfrm>
      </p:grpSpPr>
      <p:sp>
        <p:nvSpPr>
          <p:cNvPr id="2" name="ЗаголовокСлайда1"/>
          <p:cNvSpPr>
            <a:spLocks noGrp="1" noChangeArrowheads="1"/>
            <a:extLst>
              <a:ext uri="smNativeData">
                <pr:smNativeData xmlns:pr="smNativeData" val="SMDATA_12_Cuu0WhMAAAAlAAAAZAAAAA0AAAAAkAAAAEgAAACQAAAASAAAAAAAAAAB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Cw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BwAACwYAAAhDAAAQDgAAEAAAAA=="/>
              </a:ext>
            </a:extLst>
          </p:cNvSpPr>
          <p:nvPr>
            <p:ph type="title"/>
          </p:nvPr>
        </p:nvSpPr>
        <p:spPr>
          <a:xfrm>
            <a:off x="1295400" y="982345"/>
            <a:ext cx="9601200" cy="130365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a:defRPr/>
            </a:pPr>
          </a:p>
        </p:txBody>
      </p:sp>
      <p:sp>
        <p:nvSpPr>
          <p:cNvPr id="3" name="Объект1"/>
          <p:cNvSpPr>
            <a:spLocks noGrp="1" noChangeArrowheads="1"/>
            <a:extLst>
              <a:ext uri="smNativeData">
                <pr:smNativeData xmlns:pr="smNativeData" val="SMDATA_12_Cuu0WhMAAAAlAAAAZAAAAA0AAAAAkAAAAEgAAACQAAAASAAAAAAAAAAA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Cw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BwAAuw8AANIkAABCGQAAEAAAAA=="/>
              </a:ext>
            </a:extLst>
          </p:cNvSpPr>
          <p:nvPr>
            <p:ph type="obj" sz="quarter" idx="1"/>
          </p:nvPr>
        </p:nvSpPr>
        <p:spPr>
          <a:xfrm>
            <a:off x="1295400" y="2557145"/>
            <a:ext cx="4690110" cy="154876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sz="1000" b="0" i="0" u="none" strike="noStrike" kern="1" spc="0" baseline="0">
                <a:solidFill>
                  <a:srgbClr val="000000"/>
                </a:solidFill>
                <a:effectLst/>
                <a:latin typeface="Arial" pitchFamily="2" charset="-52"/>
                <a:ea typeface="SimSun" pitchFamily="0" charset="0"/>
                <a:cs typeface="Times New Roman" pitchFamily="1" charset="-52"/>
              </a:defRPr>
            </a:pPr>
          </a:p>
        </p:txBody>
      </p:sp>
      <p:sp>
        <p:nvSpPr>
          <p:cNvPr id="4" name="Объект3"/>
          <p:cNvSpPr>
            <a:spLocks noGrp="1" noChangeArrowheads="1"/>
            <a:extLst>
              <a:ext uri="smNativeData">
                <pr:smNativeData xmlns:pr="smNativeData" val="SMDATA_12_Cuu0WhMAAAAlAAAAZAAAAA0AAAAAkAAAAEgAAACQAAAASAAAAAAAAAAA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uJgAAuw8AAAhDAABCGQAAEAAAAA=="/>
              </a:ext>
            </a:extLst>
          </p:cNvSpPr>
          <p:nvPr>
            <p:ph type="obj" sz="quarter" idx="2"/>
          </p:nvPr>
        </p:nvSpPr>
        <p:spPr>
          <a:xfrm>
            <a:off x="6206490" y="2557145"/>
            <a:ext cx="4690110" cy="154876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sz="1000" b="0" i="0" u="none" strike="noStrike" kern="1" spc="0" baseline="0">
                <a:solidFill>
                  <a:srgbClr val="000000"/>
                </a:solidFill>
                <a:effectLst/>
                <a:latin typeface="Arial" pitchFamily="2" charset="-52"/>
                <a:ea typeface="SimSun" pitchFamily="0" charset="0"/>
                <a:cs typeface="Times New Roman" pitchFamily="1" charset="-52"/>
              </a:defRPr>
            </a:pPr>
          </a:p>
        </p:txBody>
      </p:sp>
      <p:sp>
        <p:nvSpPr>
          <p:cNvPr id="5" name="Объект2"/>
          <p:cNvSpPr>
            <a:spLocks noGrp="1" noChangeArrowheads="1"/>
            <a:extLst>
              <a:ext uri="smNativeData">
                <pr:smNativeData xmlns:pr="smNativeData" val="SMDATA_12_Cuu0WhMAAAAlAAAAZAAAAA0AAAAAkAAAAEgAAACQAAAASAAAAAAAAAAA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BwAAnhoAAAhDAAAlJAAAEAAAAA=="/>
              </a:ext>
            </a:extLst>
          </p:cNvSpPr>
          <p:nvPr>
            <p:ph type="obj" sz="half" idx="3"/>
          </p:nvPr>
        </p:nvSpPr>
        <p:spPr>
          <a:xfrm>
            <a:off x="1295400" y="4326890"/>
            <a:ext cx="9601200" cy="154876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sz="1000" b="0" i="0" u="none" strike="noStrike" kern="1" spc="0" baseline="0">
                <a:solidFill>
                  <a:srgbClr val="000000"/>
                </a:solidFill>
                <a:effectLst/>
                <a:latin typeface="Arial" pitchFamily="2" charset="-52"/>
                <a:ea typeface="SimSun" pitchFamily="0" charset="0"/>
                <a:cs typeface="Times New Roman" pitchFamily="1" charset="-52"/>
              </a:defRPr>
            </a:pPr>
          </a:p>
        </p:txBody>
      </p:sp>
      <p:sp>
        <p:nvSpPr>
          <p:cNvPr id="6" name="Slide Number Placeholder 5"/>
          <p:cNvSpPr>
            <a:spLocks noGrp="1" noChangeArrowheads="1"/>
            <a:extLst>
              <a:ext uri="smNativeData">
                <pr:smNativeData xmlns:pr="smNativeData" val="SMDATA_12_Cuu0WhMAAAAlAAAAZAAAAA0AAAAAkAAAAEgAAACQAAAASAAAAAAAAAAB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FMAbQ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xPwAAuCQAAAhDAABwJgAAEAAAAA=="/>
              </a:ext>
            </a:extLst>
          </p:cNvSpPr>
          <p:nvPr>
            <p:ph type="sldNum" sz="quarter" idx="14"/>
          </p:nvPr>
        </p:nvSpPr>
        <p:spPr>
          <a:xfrm>
            <a:off x="10353675" y="5969000"/>
            <a:ext cx="542925" cy="27940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r" defTabSz="457200">
              <a:lnSpc>
                <a:spcPct val="100000"/>
              </a:lnSpc>
              <a:spcBef>
                <a:spcPts val="0"/>
              </a:spcBef>
              <a:spcAft>
                <a:spcPts val="0"/>
              </a:spcAft>
              <a:buNone/>
              <a:tabLst/>
              <a:defRPr lang="en-us" sz="1000"/>
            </a:pPr>
            <a:fld id="{3E14A9FA-B4D3-415F-9DAC-420AE7E26B17}" type="slidenum">
              <a:t/>
            </a:fld>
          </a:p>
        </p:txBody>
      </p:sp>
      <p:sp>
        <p:nvSpPr>
          <p:cNvPr id="7" name="Footer Placeholder 4"/>
          <p:cNvSpPr>
            <a:spLocks noGrp="1" noChangeArrowheads="1"/>
            <a:extLst>
              <a:ext uri="smNativeData">
                <pr:smNativeData xmlns:pr="smNativeData" val="SMDATA_12_Cuu0WhMAAAAlAAAAZAAAAA0AAAAAkAAAAEgAAACQAAAASAAAAAAAAAAB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BwAAuCQAAOk0AABwJgAAEAAAAA=="/>
              </a:ext>
            </a:extLst>
          </p:cNvSpPr>
          <p:nvPr>
            <p:ph type="ftr" sz="quarter" idx="13"/>
          </p:nvPr>
        </p:nvSpPr>
        <p:spPr>
          <a:xfrm>
            <a:off x="1295400" y="5969000"/>
            <a:ext cx="7305675" cy="27940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l" defTabSz="457200">
              <a:lnSpc>
                <a:spcPct val="100000"/>
              </a:lnSpc>
              <a:spcBef>
                <a:spcPts val="0"/>
              </a:spcBef>
              <a:spcAft>
                <a:spcPts val="0"/>
              </a:spcAft>
              <a:buNone/>
              <a:tabLst/>
              <a:defRPr lang="en-us" sz="1000"/>
            </a:pPr>
          </a:p>
        </p:txBody>
      </p:sp>
      <p:sp>
        <p:nvSpPr>
          <p:cNvPr id="8" name="Date Placeholder 3"/>
          <p:cNvSpPr>
            <a:spLocks noGrp="1" noChangeArrowheads="1"/>
            <a:extLst>
              <a:ext uri="smNativeData">
                <pr:smNativeData xmlns:pr="smNativeData" val="SMDATA_12_Cuu0WhMAAAAlAAAAZAAAAA0AAAAAkAAAAEgAAACQAAAASAAAAAAAAAAB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BhNQAAuCQAADk/AABwJgAAEAAAAA=="/>
              </a:ext>
            </a:extLst>
          </p:cNvSpPr>
          <p:nvPr>
            <p:ph type="dt" sz="half" idx="12"/>
          </p:nvPr>
        </p:nvSpPr>
        <p:spPr>
          <a:xfrm>
            <a:off x="8677275" y="5969000"/>
            <a:ext cx="1600200" cy="27940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r" defTabSz="457200">
              <a:lnSpc>
                <a:spcPct val="100000"/>
              </a:lnSpc>
              <a:spcBef>
                <a:spcPts val="0"/>
              </a:spcBef>
              <a:spcAft>
                <a:spcPts val="0"/>
              </a:spcAft>
              <a:buNone/>
              <a:tabLst/>
              <a:defRPr lang="en-us" sz="1000"/>
            </a:pPr>
            <a:fld id="{3E149B4E-00D3-416D-9DAC-F638D5E26BA3}" type="datetime1">
              <a:t/>
            </a:fld>
          </a:p>
        </p:txBody>
      </p:sp>
    </p:spTree>
  </p:cSld>
  <p:clrMapOvr>
    <a:masterClrMapping/>
  </p:clrMapOvr>
</p:sldLayout>
</file>

<file path=ppt/slideLayouts/slideLayout2.xml><?xml version="1.0" encoding="utf-8"?>
<p:sldLayout xmlns:p="http://schemas.openxmlformats.org/presentationml/2006/main" xmlns:r="http://schemas.openxmlformats.org/officeDocument/2006/relationships" xmlns:a="http://schemas.openxmlformats.org/drawingml/2006/main" type="obj" preserve="1">
  <p:cSld name="Заголовок и содержимое">
    <p:spTree>
      <p:nvGrpSpPr>
        <p:cNvPr id="1" name=""/>
        <p:cNvGrpSpPr/>
        <p:nvPr/>
      </p:nvGrpSpPr>
      <p:grpSpPr>
        <a:xfrm>
          <a:off x="0" y="0"/>
          <a:ext cx="0" cy="0"/>
          <a:chOff x="0" y="0"/>
          <a:chExt cx="0" cy="0"/>
        </a:xfrm>
      </p:grpSpPr>
      <p:sp>
        <p:nvSpPr>
          <p:cNvPr id="2" name="ЗаголовокСлайда1"/>
          <p:cNvSpPr>
            <a:spLocks noGrp="1" noChangeArrowheads="1"/>
            <a:extLst>
              <a:ext uri="smNativeData">
                <pr:smNativeData xmlns:pr="smNativeData" val="SMDATA_12_Cuu0WhMAAAAlAAAAZAAAAA0AAAAAkAAAAEgAAACQAAAASAAAAAAAAAAB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ABk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BwAACwYAAAhDAAAQDgAAEAAAAA=="/>
              </a:ext>
            </a:extLst>
          </p:cNvSpPr>
          <p:nvPr>
            <p:ph type="title"/>
          </p:nvPr>
        </p:nvSpPr>
        <p:spPr>
          <a:xfrm>
            <a:off x="1295400" y="982345"/>
            <a:ext cx="9601200" cy="130365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a:defRPr/>
            </a:pPr>
          </a:p>
        </p:txBody>
      </p:sp>
      <p:sp>
        <p:nvSpPr>
          <p:cNvPr id="3" name="Объект1"/>
          <p:cNvSpPr>
            <a:spLocks noGrp="1" noChangeArrowheads="1"/>
            <a:extLst>
              <a:ext uri="smNativeData">
                <pr:smNativeData xmlns:pr="smNativeData" val="SMDATA_12_Cuu0WhMAAAAlAAAAZAAAAA0AAAAAkAAAAEgAAACQAAAASAAAAAAAAAAA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BwAAuw8AAAhDAAAlJAAAEAAAAA=="/>
              </a:ext>
            </a:extLst>
          </p:cNvSpPr>
          <p:nvPr>
            <p:ph type="obj" idx="1"/>
          </p:nvPr>
        </p:nvSpPr>
        <p:spPr>
          <a:xfrm>
            <a:off x="1295400" y="2557145"/>
            <a:ext cx="9601200" cy="331851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a:defRPr/>
            </a:pPr>
          </a:p>
        </p:txBody>
      </p:sp>
      <p:sp>
        <p:nvSpPr>
          <p:cNvPr id="4" name="Slide Number Placeholder 5"/>
          <p:cNvSpPr>
            <a:spLocks noGrp="1" noChangeArrowheads="1"/>
            <a:extLst>
              <a:ext uri="smNativeData">
                <pr:smNativeData xmlns:pr="smNativeData" val="SMDATA_12_Cuu0WhMAAAAlAAAAZAAAAA0AAAAAkAAAAEgAAACQAAAASAAAAAAAAAAB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xPwAAuCQAAAhDAABwJgAAEAAAAA=="/>
              </a:ext>
            </a:extLst>
          </p:cNvSpPr>
          <p:nvPr>
            <p:ph type="sldNum" sz="quarter" idx="14"/>
          </p:nvPr>
        </p:nvSpPr>
        <p:spPr>
          <a:xfrm>
            <a:off x="10353675" y="5969000"/>
            <a:ext cx="542925" cy="27940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r" defTabSz="457200">
              <a:lnSpc>
                <a:spcPct val="100000"/>
              </a:lnSpc>
              <a:spcBef>
                <a:spcPts val="0"/>
              </a:spcBef>
              <a:spcAft>
                <a:spcPts val="0"/>
              </a:spcAft>
              <a:buNone/>
              <a:tabLst/>
              <a:defRPr lang="en-us" sz="1000"/>
            </a:pPr>
            <a:fld id="{3E14F83D-73D3-410E-9DAC-855BB6E26BD0}" type="slidenum">
              <a:t/>
            </a:fld>
          </a:p>
        </p:txBody>
      </p:sp>
      <p:sp>
        <p:nvSpPr>
          <p:cNvPr id="5" name="Footer Placeholder 4"/>
          <p:cNvSpPr>
            <a:spLocks noGrp="1" noChangeArrowheads="1"/>
            <a:extLst>
              <a:ext uri="smNativeData">
                <pr:smNativeData xmlns:pr="smNativeData" val="SMDATA_12_Cuu0WhMAAAAlAAAAZAAAAA0AAAAAkAAAAEgAAACQAAAASAAAAAAAAAAB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BwAAuCQAAOk0AABwJgAAEAAAAA=="/>
              </a:ext>
            </a:extLst>
          </p:cNvSpPr>
          <p:nvPr>
            <p:ph type="ftr" sz="quarter" idx="13"/>
          </p:nvPr>
        </p:nvSpPr>
        <p:spPr>
          <a:xfrm>
            <a:off x="1295400" y="5969000"/>
            <a:ext cx="7305675" cy="27940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l" defTabSz="457200">
              <a:lnSpc>
                <a:spcPct val="100000"/>
              </a:lnSpc>
              <a:spcBef>
                <a:spcPts val="0"/>
              </a:spcBef>
              <a:spcAft>
                <a:spcPts val="0"/>
              </a:spcAft>
              <a:buNone/>
              <a:tabLst/>
              <a:defRPr lang="en-us" sz="1000"/>
            </a:pPr>
          </a:p>
        </p:txBody>
      </p:sp>
      <p:sp>
        <p:nvSpPr>
          <p:cNvPr id="6" name="Date Placeholder 3"/>
          <p:cNvSpPr>
            <a:spLocks noGrp="1" noChangeArrowheads="1"/>
            <a:extLst>
              <a:ext uri="smNativeData">
                <pr:smNativeData xmlns:pr="smNativeData" val="SMDATA_12_Cuu0WhMAAAAlAAAAZAAAAA0AAAAAkAAAAEgAAACQAAAASAAAAAAAAAAB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DQAR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BhNQAAuCQAADk/AABwJgAAEAAAAA=="/>
              </a:ext>
            </a:extLst>
          </p:cNvSpPr>
          <p:nvPr>
            <p:ph type="dt" sz="half" idx="12"/>
          </p:nvPr>
        </p:nvSpPr>
        <p:spPr>
          <a:xfrm>
            <a:off x="8677275" y="5969000"/>
            <a:ext cx="1600200" cy="27940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r" defTabSz="457200">
              <a:lnSpc>
                <a:spcPct val="100000"/>
              </a:lnSpc>
              <a:spcBef>
                <a:spcPts val="0"/>
              </a:spcBef>
              <a:spcAft>
                <a:spcPts val="0"/>
              </a:spcAft>
              <a:buNone/>
              <a:tabLst/>
              <a:defRPr lang="en-us" sz="1000"/>
            </a:pPr>
            <a:fld id="{3E14F00C-42D3-4106-9DAC-B453BEE26BE1}" type="datetime1">
              <a:t/>
            </a:fld>
          </a:p>
        </p:txBody>
      </p:sp>
    </p:spTree>
  </p:cSld>
  <p:clrMapOvr>
    <a:masterClrMapping/>
  </p:clrMapOvr>
</p:sldLayout>
</file>

<file path=ppt/slideLayouts/slideLayout3.xml><?xml version="1.0" encoding="utf-8"?>
<p:sldLayout xmlns:p="http://schemas.openxmlformats.org/presentationml/2006/main" xmlns:r="http://schemas.openxmlformats.org/officeDocument/2006/relationships" xmlns:a="http://schemas.openxmlformats.org/drawingml/2006/main" type="twoObj" preserve="1">
  <p:cSld name="Заголовок и две колонки">
    <p:spTree>
      <p:nvGrpSpPr>
        <p:cNvPr id="1" name=""/>
        <p:cNvGrpSpPr/>
        <p:nvPr/>
      </p:nvGrpSpPr>
      <p:grpSpPr>
        <a:xfrm>
          <a:off x="0" y="0"/>
          <a:ext cx="0" cy="0"/>
          <a:chOff x="0" y="0"/>
          <a:chExt cx="0" cy="0"/>
        </a:xfrm>
      </p:grpSpPr>
      <p:sp>
        <p:nvSpPr>
          <p:cNvPr id="2" name="ЗаголовокСлайда1"/>
          <p:cNvSpPr>
            <a:spLocks noGrp="1" noChangeArrowheads="1"/>
            <a:extLst>
              <a:ext uri="smNativeData">
                <pr:smNativeData xmlns:pr="smNativeData" val="SMDATA_12_Cuu0WhMAAAAlAAAAZAAAAA0AAAAAkAAAAEgAAACQAAAASAAAAAAAAAAB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DQAR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BwAACwYAAAhDAAAQDgAAEAAAAA=="/>
              </a:ext>
            </a:extLst>
          </p:cNvSpPr>
          <p:nvPr>
            <p:ph type="title"/>
          </p:nvPr>
        </p:nvSpPr>
        <p:spPr>
          <a:xfrm>
            <a:off x="1295400" y="982345"/>
            <a:ext cx="9601200" cy="130365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a:defRPr/>
            </a:pPr>
          </a:p>
        </p:txBody>
      </p:sp>
      <p:sp>
        <p:nvSpPr>
          <p:cNvPr id="3" name="Объект1"/>
          <p:cNvSpPr>
            <a:spLocks noGrp="1" noChangeArrowheads="1"/>
            <a:extLst>
              <a:ext uri="smNativeData">
                <pr:smNativeData xmlns:pr="smNativeData" val="SMDATA_12_Cuu0WhMAAAAlAAAAZAAAAA0AAAAAkAAAAEgAAACQAAAASAAAAAAAAAAA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BwAAuw8AANIkAAAlJAAAEAAAAA=="/>
              </a:ext>
            </a:extLst>
          </p:cNvSpPr>
          <p:nvPr>
            <p:ph type="obj" sz="half" idx="1"/>
          </p:nvPr>
        </p:nvSpPr>
        <p:spPr>
          <a:xfrm>
            <a:off x="1295400" y="2557145"/>
            <a:ext cx="4690110" cy="331851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sz="1000" b="0" i="0" u="none" strike="noStrike" kern="1" spc="0" baseline="0">
                <a:solidFill>
                  <a:srgbClr val="000000"/>
                </a:solidFill>
                <a:effectLst/>
                <a:latin typeface="Arial" pitchFamily="2" charset="-52"/>
                <a:ea typeface="SimSun" pitchFamily="0" charset="0"/>
                <a:cs typeface="Times New Roman" pitchFamily="1" charset="-52"/>
              </a:defRPr>
            </a:pPr>
          </a:p>
        </p:txBody>
      </p:sp>
      <p:sp>
        <p:nvSpPr>
          <p:cNvPr id="4" name="Объект2"/>
          <p:cNvSpPr>
            <a:spLocks noGrp="1" noChangeArrowheads="1"/>
            <a:extLst>
              <a:ext uri="smNativeData">
                <pr:smNativeData xmlns:pr="smNativeData" val="SMDATA_12_Cuu0WhMAAAAlAAAAZAAAAA0AAAAAkAAAAEgAAACQAAAASAAAAAAAAAAA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DQAR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uJgAAuw8AAAhDAAAlJAAAEAAAAA=="/>
              </a:ext>
            </a:extLst>
          </p:cNvSpPr>
          <p:nvPr>
            <p:ph type="obj" sz="half" idx="2"/>
          </p:nvPr>
        </p:nvSpPr>
        <p:spPr>
          <a:xfrm>
            <a:off x="6206490" y="2557145"/>
            <a:ext cx="4690110" cy="331851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sz="1000" b="0" i="0" u="none" strike="noStrike" kern="1" spc="0" baseline="0">
                <a:solidFill>
                  <a:srgbClr val="000000"/>
                </a:solidFill>
                <a:effectLst/>
                <a:latin typeface="Arial" pitchFamily="2" charset="-52"/>
                <a:ea typeface="SimSun" pitchFamily="0" charset="0"/>
                <a:cs typeface="Times New Roman" pitchFamily="1" charset="-52"/>
              </a:defRPr>
            </a:pPr>
          </a:p>
        </p:txBody>
      </p:sp>
      <p:sp>
        <p:nvSpPr>
          <p:cNvPr id="5" name="Slide Number Placeholder 5"/>
          <p:cNvSpPr>
            <a:spLocks noGrp="1" noChangeArrowheads="1"/>
            <a:extLst>
              <a:ext uri="smNativeData">
                <pr:smNativeData xmlns:pr="smNativeData" val="SMDATA_12_Cuu0WhMAAAAlAAAAZAAAAA0AAAAAkAAAAEgAAACQAAAASAAAAAAAAAAB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DQAR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xPwAAuCQAAAhDAABwJgAAEAAAAA=="/>
              </a:ext>
            </a:extLst>
          </p:cNvSpPr>
          <p:nvPr>
            <p:ph type="sldNum" sz="quarter" idx="14"/>
          </p:nvPr>
        </p:nvSpPr>
        <p:spPr>
          <a:xfrm>
            <a:off x="10353675" y="5969000"/>
            <a:ext cx="542925" cy="27940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r" defTabSz="457200">
              <a:lnSpc>
                <a:spcPct val="100000"/>
              </a:lnSpc>
              <a:spcBef>
                <a:spcPts val="0"/>
              </a:spcBef>
              <a:spcAft>
                <a:spcPts val="0"/>
              </a:spcAft>
              <a:buNone/>
              <a:tabLst/>
              <a:defRPr lang="en-us" sz="1000"/>
            </a:pPr>
            <a:fld id="{3E14D4EE-A0D3-4122-9DAC-56779AE26B03}" type="slidenum">
              <a:t/>
            </a:fld>
          </a:p>
        </p:txBody>
      </p:sp>
      <p:sp>
        <p:nvSpPr>
          <p:cNvPr id="6" name="Footer Placeholder 4"/>
          <p:cNvSpPr>
            <a:spLocks noGrp="1" noChangeArrowheads="1"/>
            <a:extLst>
              <a:ext uri="smNativeData">
                <pr:smNativeData xmlns:pr="smNativeData" val="SMDATA_12_Cuu0WhMAAAAlAAAAZAAAAA0AAAAAkAAAAEgAAACQAAAASAAAAAAAAAAB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DQAR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BwAAuCQAAOk0AABwJgAAEAAAAA=="/>
              </a:ext>
            </a:extLst>
          </p:cNvSpPr>
          <p:nvPr>
            <p:ph type="ftr" sz="quarter" idx="13"/>
          </p:nvPr>
        </p:nvSpPr>
        <p:spPr>
          <a:xfrm>
            <a:off x="1295400" y="5969000"/>
            <a:ext cx="7305675" cy="27940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l" defTabSz="457200">
              <a:lnSpc>
                <a:spcPct val="100000"/>
              </a:lnSpc>
              <a:spcBef>
                <a:spcPts val="0"/>
              </a:spcBef>
              <a:spcAft>
                <a:spcPts val="0"/>
              </a:spcAft>
              <a:buNone/>
              <a:tabLst/>
              <a:defRPr lang="en-us" sz="1000"/>
            </a:pPr>
          </a:p>
        </p:txBody>
      </p:sp>
      <p:sp>
        <p:nvSpPr>
          <p:cNvPr id="7" name="Date Placeholder 3"/>
          <p:cNvSpPr>
            <a:spLocks noGrp="1" noChangeArrowheads="1"/>
            <a:extLst>
              <a:ext uri="smNativeData">
                <pr:smNativeData xmlns:pr="smNativeData" val="SMDATA_12_Cuu0WhMAAAAlAAAAZAAAAA0AAAAAkAAAAEgAAACQAAAASAAAAAAAAAAB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EYAQQ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BhNQAAuCQAADk/AABwJgAAEAAAAA=="/>
              </a:ext>
            </a:extLst>
          </p:cNvSpPr>
          <p:nvPr>
            <p:ph type="dt" sz="half" idx="12"/>
          </p:nvPr>
        </p:nvSpPr>
        <p:spPr>
          <a:xfrm>
            <a:off x="8677275" y="5969000"/>
            <a:ext cx="1600200" cy="27940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r" defTabSz="457200">
              <a:lnSpc>
                <a:spcPct val="100000"/>
              </a:lnSpc>
              <a:spcBef>
                <a:spcPts val="0"/>
              </a:spcBef>
              <a:spcAft>
                <a:spcPts val="0"/>
              </a:spcAft>
              <a:buNone/>
              <a:tabLst/>
              <a:defRPr lang="en-us" sz="1000"/>
            </a:pPr>
            <a:fld id="{3E149A5D-13D3-416C-9DAC-E539D4E26BB0}" type="datetime1">
              <a:t/>
            </a:fld>
          </a:p>
        </p:txBody>
      </p:sp>
    </p:spTree>
  </p:cSld>
  <p:clrMapOvr>
    <a:masterClrMapping/>
  </p:clrMapOvr>
</p:sldLayout>
</file>

<file path=ppt/slideLayouts/slideLayout4.xml><?xml version="1.0" encoding="utf-8"?>
<p:sldLayout xmlns:p="http://schemas.openxmlformats.org/presentationml/2006/main" xmlns:r="http://schemas.openxmlformats.org/officeDocument/2006/relationships" xmlns:a="http://schemas.openxmlformats.org/drawingml/2006/main" type="titleOnly" preserve="1">
  <p:cSld name="Только заголовок">
    <p:spTree>
      <p:nvGrpSpPr>
        <p:cNvPr id="1" name=""/>
        <p:cNvGrpSpPr/>
        <p:nvPr/>
      </p:nvGrpSpPr>
      <p:grpSpPr>
        <a:xfrm>
          <a:off x="0" y="0"/>
          <a:ext cx="0" cy="0"/>
          <a:chOff x="0" y="0"/>
          <a:chExt cx="0" cy="0"/>
        </a:xfrm>
      </p:grpSpPr>
      <p:sp>
        <p:nvSpPr>
          <p:cNvPr id="2" name="ЗаголовокСлайда1"/>
          <p:cNvSpPr>
            <a:spLocks noGrp="1" noChangeArrowheads="1"/>
            <a:extLst>
              <a:ext uri="smNativeData">
                <pr:smNativeData xmlns:pr="smNativeData" val="SMDATA_12_Cuu0WhMAAAAlAAAAZAAAAA0AAAAAkAAAAEgAAACQAAAASAAAAAAAAAAB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BwAACwYAAAhDAAAQDgAAEAAAAA=="/>
              </a:ext>
            </a:extLst>
          </p:cNvSpPr>
          <p:nvPr>
            <p:ph type="title"/>
          </p:nvPr>
        </p:nvSpPr>
        <p:spPr>
          <a:xfrm>
            <a:off x="1295400" y="982345"/>
            <a:ext cx="9601200" cy="130365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a:defRPr/>
            </a:pPr>
          </a:p>
        </p:txBody>
      </p:sp>
      <p:sp>
        <p:nvSpPr>
          <p:cNvPr id="3" name="Slide Number Placeholder 5"/>
          <p:cNvSpPr>
            <a:spLocks noGrp="1" noChangeArrowheads="1"/>
            <a:extLst>
              <a:ext uri="smNativeData">
                <pr:smNativeData xmlns:pr="smNativeData" val="SMDATA_12_Cuu0WhMAAAAlAAAAZAAAAA0AAAAAkAAAAEgAAACQAAAASAAAAAAAAAAB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ABk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xPwAAuCQAAAhDAABwJgAAEAAAAA=="/>
              </a:ext>
            </a:extLst>
          </p:cNvSpPr>
          <p:nvPr>
            <p:ph type="sldNum" sz="quarter" idx="14"/>
          </p:nvPr>
        </p:nvSpPr>
        <p:spPr>
          <a:xfrm>
            <a:off x="10353675" y="5969000"/>
            <a:ext cx="542925" cy="27940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r" defTabSz="457200">
              <a:lnSpc>
                <a:spcPct val="100000"/>
              </a:lnSpc>
              <a:spcBef>
                <a:spcPts val="0"/>
              </a:spcBef>
              <a:spcAft>
                <a:spcPts val="0"/>
              </a:spcAft>
              <a:buNone/>
              <a:tabLst/>
              <a:defRPr lang="en-us" sz="1000"/>
            </a:pPr>
            <a:fld id="{3E14D1AA-E4D3-4127-9DAC-12729FE26B47}" type="slidenum">
              <a:t/>
            </a:fld>
          </a:p>
        </p:txBody>
      </p:sp>
      <p:sp>
        <p:nvSpPr>
          <p:cNvPr id="4" name="Footer Placeholder 4"/>
          <p:cNvSpPr>
            <a:spLocks noGrp="1" noChangeArrowheads="1"/>
            <a:extLst>
              <a:ext uri="smNativeData">
                <pr:smNativeData xmlns:pr="smNativeData" val="SMDATA_12_Cuu0WhMAAAAlAAAAZAAAAA0AAAAAkAAAAEgAAACQAAAASAAAAAAAAAAB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BwAAuCQAAOk0AABwJgAAEAAAAA=="/>
              </a:ext>
            </a:extLst>
          </p:cNvSpPr>
          <p:nvPr>
            <p:ph type="ftr" sz="quarter" idx="13"/>
          </p:nvPr>
        </p:nvSpPr>
        <p:spPr>
          <a:xfrm>
            <a:off x="1295400" y="5969000"/>
            <a:ext cx="7305675" cy="27940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l" defTabSz="457200">
              <a:lnSpc>
                <a:spcPct val="100000"/>
              </a:lnSpc>
              <a:spcBef>
                <a:spcPts val="0"/>
              </a:spcBef>
              <a:spcAft>
                <a:spcPts val="0"/>
              </a:spcAft>
              <a:buNone/>
              <a:tabLst/>
              <a:defRPr lang="en-us" sz="1000"/>
            </a:pPr>
          </a:p>
        </p:txBody>
      </p:sp>
      <p:sp>
        <p:nvSpPr>
          <p:cNvPr id="5" name="Date Placeholder 3"/>
          <p:cNvSpPr>
            <a:spLocks noGrp="1" noChangeArrowheads="1"/>
            <a:extLst>
              <a:ext uri="smNativeData">
                <pr:smNativeData xmlns:pr="smNativeData" val="SMDATA_12_Cuu0WhMAAAAlAAAAZAAAAA0AAAAAkAAAAEgAAACQAAAASAAAAAAAAAAB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DQAR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BhNQAAuCQAADk/AABwJgAAEAAAAA=="/>
              </a:ext>
            </a:extLst>
          </p:cNvSpPr>
          <p:nvPr>
            <p:ph type="dt" sz="half" idx="12"/>
          </p:nvPr>
        </p:nvSpPr>
        <p:spPr>
          <a:xfrm>
            <a:off x="8677275" y="5969000"/>
            <a:ext cx="1600200" cy="27940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r" defTabSz="457200">
              <a:lnSpc>
                <a:spcPct val="100000"/>
              </a:lnSpc>
              <a:spcBef>
                <a:spcPts val="0"/>
              </a:spcBef>
              <a:spcAft>
                <a:spcPts val="0"/>
              </a:spcAft>
              <a:buNone/>
              <a:tabLst/>
              <a:defRPr lang="en-us" sz="1000"/>
            </a:pPr>
            <a:fld id="{3E14E29D-D3D3-4114-9DAC-2541ACE26B70}" type="datetime1">
              <a:t/>
            </a:fld>
          </a:p>
        </p:txBody>
      </p:sp>
    </p:spTree>
  </p:cSld>
  <p:clrMapOvr>
    <a:masterClrMapping/>
  </p:clrMapOvr>
</p:sldLayout>
</file>

<file path=ppt/slideLayouts/slideLayout5.xml><?xml version="1.0" encoding="utf-8"?>
<p:sldLayout xmlns:p="http://schemas.openxmlformats.org/presentationml/2006/main" xmlns:r="http://schemas.openxmlformats.org/officeDocument/2006/relationships" xmlns:a="http://schemas.openxmlformats.org/drawingml/2006/main" type="blank" preserve="1">
  <p:cSld name="Пустой слайд">
    <p:spTree>
      <p:nvGrpSpPr>
        <p:cNvPr id="1" name=""/>
        <p:cNvGrpSpPr/>
        <p:nvPr/>
      </p:nvGrpSpPr>
      <p:grpSpPr>
        <a:xfrm>
          <a:off x="0" y="0"/>
          <a:ext cx="0" cy="0"/>
          <a:chOff x="0" y="0"/>
          <a:chExt cx="0" cy="0"/>
        </a:xfrm>
      </p:grpSpPr>
      <p:sp>
        <p:nvSpPr>
          <p:cNvPr id="2" name="Slide Number Placeholder 5"/>
          <p:cNvSpPr>
            <a:spLocks noGrp="1" noChangeArrowheads="1"/>
            <a:extLst>
              <a:ext uri="smNativeData">
                <pr:smNativeData xmlns:pr="smNativeData" val="SMDATA_12_Cuu0WhMAAAAlAAAAZAAAAA0AAAAAkAAAAEgAAACQAAAASAAAAAAAAAAB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DQAR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xPwAAuCQAAAhDAABwJgAAEAAAAA=="/>
              </a:ext>
            </a:extLst>
          </p:cNvSpPr>
          <p:nvPr>
            <p:ph type="sldNum" sz="quarter" idx="14"/>
          </p:nvPr>
        </p:nvSpPr>
        <p:spPr>
          <a:xfrm>
            <a:off x="10353675" y="5969000"/>
            <a:ext cx="542925" cy="27940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r" defTabSz="457200">
              <a:lnSpc>
                <a:spcPct val="100000"/>
              </a:lnSpc>
              <a:spcBef>
                <a:spcPts val="0"/>
              </a:spcBef>
              <a:spcAft>
                <a:spcPts val="0"/>
              </a:spcAft>
              <a:buNone/>
              <a:tabLst/>
              <a:defRPr lang="en-us" sz="1000"/>
            </a:pPr>
            <a:fld id="{3E14E3C2-8CD3-4115-9DAC-7A40ADE26B2F}" type="slidenum">
              <a:t/>
            </a:fld>
          </a:p>
        </p:txBody>
      </p:sp>
      <p:sp>
        <p:nvSpPr>
          <p:cNvPr id="3" name="Footer Placeholder 4"/>
          <p:cNvSpPr>
            <a:spLocks noGrp="1" noChangeArrowheads="1"/>
            <a:extLst>
              <a:ext uri="smNativeData">
                <pr:smNativeData xmlns:pr="smNativeData" val="SMDATA_12_Cuu0WhMAAAAlAAAAZAAAAA0AAAAAkAAAAEgAAACQAAAASAAAAAAAAAAB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DQAR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BwAAuCQAAOk0AABwJgAAEAAAAA=="/>
              </a:ext>
            </a:extLst>
          </p:cNvSpPr>
          <p:nvPr>
            <p:ph type="ftr" sz="quarter" idx="13"/>
          </p:nvPr>
        </p:nvSpPr>
        <p:spPr>
          <a:xfrm>
            <a:off x="1295400" y="5969000"/>
            <a:ext cx="7305675" cy="27940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l" defTabSz="457200">
              <a:lnSpc>
                <a:spcPct val="100000"/>
              </a:lnSpc>
              <a:spcBef>
                <a:spcPts val="0"/>
              </a:spcBef>
              <a:spcAft>
                <a:spcPts val="0"/>
              </a:spcAft>
              <a:buNone/>
              <a:tabLst/>
              <a:defRPr lang="en-us" sz="1000"/>
            </a:pPr>
          </a:p>
        </p:txBody>
      </p:sp>
      <p:sp>
        <p:nvSpPr>
          <p:cNvPr id="4" name="Date Placeholder 3"/>
          <p:cNvSpPr>
            <a:spLocks noGrp="1" noChangeArrowheads="1"/>
            <a:extLst>
              <a:ext uri="smNativeData">
                <pr:smNativeData xmlns:pr="smNativeData" val="SMDATA_12_Cuu0WhMAAAAlAAAAZAAAAA0AAAAAkAAAAEgAAACQAAAASAAAAAAAAAAB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DQAR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BhNQAAuCQAADk/AABwJgAAEAAAAA=="/>
              </a:ext>
            </a:extLst>
          </p:cNvSpPr>
          <p:nvPr>
            <p:ph type="dt" sz="half" idx="12"/>
          </p:nvPr>
        </p:nvSpPr>
        <p:spPr>
          <a:xfrm>
            <a:off x="8677275" y="5969000"/>
            <a:ext cx="1600200" cy="27940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r" defTabSz="457200">
              <a:lnSpc>
                <a:spcPct val="100000"/>
              </a:lnSpc>
              <a:spcBef>
                <a:spcPts val="0"/>
              </a:spcBef>
              <a:spcAft>
                <a:spcPts val="0"/>
              </a:spcAft>
              <a:buNone/>
              <a:tabLst/>
              <a:defRPr lang="en-us" sz="1000"/>
            </a:pPr>
            <a:fld id="{3E14D25A-14D3-4124-9DAC-E2719CE26BB7}" type="datetime1">
              <a:t/>
            </a:fld>
          </a:p>
        </p:txBody>
      </p:sp>
    </p:spTree>
  </p:cSld>
  <p:clrMapOvr>
    <a:masterClrMapping/>
  </p:clrMapOvr>
</p:sldLayout>
</file>

<file path=ppt/slideLayouts/slideLayout6.xml><?xml version="1.0" encoding="utf-8"?>
<p:sldLayout xmlns:p="http://schemas.openxmlformats.org/presentationml/2006/main" xmlns:r="http://schemas.openxmlformats.org/officeDocument/2006/relationships" xmlns:a="http://schemas.openxmlformats.org/drawingml/2006/main" type="objOnly" preserve="1">
  <p:cSld name="Только содержимое">
    <p:spTree>
      <p:nvGrpSpPr>
        <p:cNvPr id="1" name=""/>
        <p:cNvGrpSpPr/>
        <p:nvPr/>
      </p:nvGrpSpPr>
      <p:grpSpPr>
        <a:xfrm>
          <a:off x="0" y="0"/>
          <a:ext cx="0" cy="0"/>
          <a:chOff x="0" y="0"/>
          <a:chExt cx="0" cy="0"/>
        </a:xfrm>
      </p:grpSpPr>
      <p:sp>
        <p:nvSpPr>
          <p:cNvPr id="2" name="Объект1"/>
          <p:cNvSpPr>
            <a:spLocks noGrp="1" noChangeArrowheads="1"/>
            <a:extLst>
              <a:ext uri="smNativeData">
                <pr:smNativeData xmlns:pr="smNativeData" val="SMDATA_12_Cuu0WhMAAAAlAAAAZAAAAA0AAAAAkAAAAEgAAACQAAAASAAAAAAAAAAA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E0AZw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BwAACwYAAAhDAAAlJAAAEAAAAA=="/>
              </a:ext>
            </a:extLst>
          </p:cNvSpPr>
          <p:nvPr>
            <p:ph type="obj"/>
          </p:nvPr>
        </p:nvSpPr>
        <p:spPr>
          <a:xfrm>
            <a:off x="1295400" y="982345"/>
            <a:ext cx="9601200" cy="489331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a:defRPr/>
            </a:pPr>
          </a:p>
        </p:txBody>
      </p:sp>
      <p:sp>
        <p:nvSpPr>
          <p:cNvPr id="3" name="Slide Number Placeholder 5"/>
          <p:cNvSpPr>
            <a:spLocks noGrp="1" noChangeArrowheads="1"/>
            <a:extLst>
              <a:ext uri="smNativeData">
                <pr:smNativeData xmlns:pr="smNativeData" val="SMDATA_12_Cuu0WhMAAAAlAAAAZAAAAA0AAAAAkAAAAEgAAACQAAAASAAAAAAAAAAB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xPwAAuCQAAAhDAABwJgAAEAAAAA=="/>
              </a:ext>
            </a:extLst>
          </p:cNvSpPr>
          <p:nvPr>
            <p:ph type="sldNum" sz="quarter" idx="14"/>
          </p:nvPr>
        </p:nvSpPr>
        <p:spPr>
          <a:xfrm>
            <a:off x="10353675" y="5969000"/>
            <a:ext cx="542925" cy="27940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r" defTabSz="457200">
              <a:lnSpc>
                <a:spcPct val="100000"/>
              </a:lnSpc>
              <a:spcBef>
                <a:spcPts val="0"/>
              </a:spcBef>
              <a:spcAft>
                <a:spcPts val="0"/>
              </a:spcAft>
              <a:buNone/>
              <a:tabLst/>
              <a:defRPr lang="en-us" sz="1000"/>
            </a:pPr>
            <a:fld id="{3E14C0AF-E1D3-4136-9DAC-17638EE26B42}" type="slidenum">
              <a:t/>
            </a:fld>
          </a:p>
        </p:txBody>
      </p:sp>
      <p:sp>
        <p:nvSpPr>
          <p:cNvPr id="4" name="Footer Placeholder 4"/>
          <p:cNvSpPr>
            <a:spLocks noGrp="1" noChangeArrowheads="1"/>
            <a:extLst>
              <a:ext uri="smNativeData">
                <pr:smNativeData xmlns:pr="smNativeData" val="SMDATA_12_Cuu0WhMAAAAlAAAAZAAAAA0AAAAAkAAAAEgAAACQAAAASAAAAAAAAAAB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EFBQUE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BwAAuCQAAOk0AABwJgAAEAAAAA=="/>
              </a:ext>
            </a:extLst>
          </p:cNvSpPr>
          <p:nvPr>
            <p:ph type="ftr" sz="quarter" idx="13"/>
          </p:nvPr>
        </p:nvSpPr>
        <p:spPr>
          <a:xfrm>
            <a:off x="1295400" y="5969000"/>
            <a:ext cx="7305675" cy="27940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l" defTabSz="457200">
              <a:lnSpc>
                <a:spcPct val="100000"/>
              </a:lnSpc>
              <a:spcBef>
                <a:spcPts val="0"/>
              </a:spcBef>
              <a:spcAft>
                <a:spcPts val="0"/>
              </a:spcAft>
              <a:buNone/>
              <a:tabLst/>
              <a:defRPr lang="en-us" sz="1000"/>
            </a:pPr>
          </a:p>
        </p:txBody>
      </p:sp>
      <p:sp>
        <p:nvSpPr>
          <p:cNvPr id="5" name="Date Placeholder 3"/>
          <p:cNvSpPr>
            <a:spLocks noGrp="1" noChangeArrowheads="1"/>
            <a:extLst>
              <a:ext uri="smNativeData">
                <pr:smNativeData xmlns:pr="smNativeData" val="SMDATA_12_Cuu0WhMAAAAlAAAAZAAAAA0AAAAAkAAAAEgAAACQAAAASAAAAAAAAAAB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DQAR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BhNQAAuCQAADk/AABwJgAAEAAAAA=="/>
              </a:ext>
            </a:extLst>
          </p:cNvSpPr>
          <p:nvPr>
            <p:ph type="dt" sz="half" idx="12"/>
          </p:nvPr>
        </p:nvSpPr>
        <p:spPr>
          <a:xfrm>
            <a:off x="8677275" y="5969000"/>
            <a:ext cx="1600200" cy="27940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r" defTabSz="457200">
              <a:lnSpc>
                <a:spcPct val="100000"/>
              </a:lnSpc>
              <a:spcBef>
                <a:spcPts val="0"/>
              </a:spcBef>
              <a:spcAft>
                <a:spcPts val="0"/>
              </a:spcAft>
              <a:buNone/>
              <a:tabLst/>
              <a:defRPr lang="en-us" sz="1000"/>
            </a:pPr>
            <a:fld id="{3E14E697-D9D3-4110-9DAC-2F45A8E26B7A}" type="datetime1">
              <a:t/>
            </a:fld>
          </a:p>
        </p:txBody>
      </p:sp>
    </p:spTree>
  </p:cSld>
  <p:clrMapOvr>
    <a:masterClrMapping/>
  </p:clrMapOvr>
</p:sldLayout>
</file>

<file path=ppt/slideLayouts/slideLayout7.xml><?xml version="1.0" encoding="utf-8"?>
<p:sldLayout xmlns:p="http://schemas.openxmlformats.org/presentationml/2006/main" xmlns:r="http://schemas.openxmlformats.org/officeDocument/2006/relationships" xmlns:a="http://schemas.openxmlformats.org/drawingml/2006/main" type="objOverTx" preserve="1">
  <p:cSld name="Заголовок и две строки">
    <p:spTree>
      <p:nvGrpSpPr>
        <p:cNvPr id="1" name=""/>
        <p:cNvGrpSpPr/>
        <p:nvPr/>
      </p:nvGrpSpPr>
      <p:grpSpPr>
        <a:xfrm>
          <a:off x="0" y="0"/>
          <a:ext cx="0" cy="0"/>
          <a:chOff x="0" y="0"/>
          <a:chExt cx="0" cy="0"/>
        </a:xfrm>
      </p:grpSpPr>
      <p:sp>
        <p:nvSpPr>
          <p:cNvPr id="2" name="ЗаголовокСлайда1"/>
          <p:cNvSpPr>
            <a:spLocks noGrp="1" noChangeArrowheads="1"/>
            <a:extLst>
              <a:ext uri="smNativeData">
                <pr:smNativeData xmlns:pr="smNativeData" val="SMDATA_12_Cuu0WhMAAAAlAAAAZAAAAA0AAAAAkAAAAEgAAACQAAAASAAAAAAAAAAB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EgAdw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BwAACwYAAAhDAAAQDgAAEAAAAA=="/>
              </a:ext>
            </a:extLst>
          </p:cNvSpPr>
          <p:nvPr>
            <p:ph type="title"/>
          </p:nvPr>
        </p:nvSpPr>
        <p:spPr>
          <a:xfrm>
            <a:off x="1295400" y="982345"/>
            <a:ext cx="9601200" cy="130365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a:defRPr/>
            </a:pPr>
          </a:p>
        </p:txBody>
      </p:sp>
      <p:sp>
        <p:nvSpPr>
          <p:cNvPr id="3" name="Объект1"/>
          <p:cNvSpPr>
            <a:spLocks noGrp="1" noChangeArrowheads="1"/>
            <a:extLst>
              <a:ext uri="smNativeData">
                <pr:smNativeData xmlns:pr="smNativeData" val="SMDATA_12_Cuu0WhMAAAAlAAAAZAAAAA0AAAAAkAAAAEgAAACQAAAASAAAAAAAAAAA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HgBTwE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BwAAuw8AAAhDAABCGQAAEAAAAA=="/>
              </a:ext>
            </a:extLst>
          </p:cNvSpPr>
          <p:nvPr>
            <p:ph type="obj" sz="half" idx="1"/>
          </p:nvPr>
        </p:nvSpPr>
        <p:spPr>
          <a:xfrm>
            <a:off x="1295400" y="2557145"/>
            <a:ext cx="9601200" cy="154876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sz="1000" b="0" i="0" u="none" strike="noStrike" kern="1" spc="0" baseline="0">
                <a:solidFill>
                  <a:srgbClr val="000000"/>
                </a:solidFill>
                <a:effectLst/>
                <a:latin typeface="Arial" pitchFamily="2" charset="-52"/>
                <a:ea typeface="SimSun" pitchFamily="0" charset="0"/>
                <a:cs typeface="Times New Roman" pitchFamily="1" charset="-52"/>
              </a:defRPr>
            </a:pPr>
          </a:p>
        </p:txBody>
      </p:sp>
      <p:sp>
        <p:nvSpPr>
          <p:cNvPr id="4" name="Объект2"/>
          <p:cNvSpPr>
            <a:spLocks noGrp="1" noChangeArrowheads="1"/>
            <a:extLst>
              <a:ext uri="smNativeData">
                <pr:smNativeData xmlns:pr="smNativeData" val="SMDATA_12_Cuu0WhMAAAAlAAAAZAAAAA0AAAAAkAAAAEgAAACQAAAASAAAAAAAAAAA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OBLS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BwAAnhoAAAhDAAAlJAAAEAAAAA=="/>
              </a:ext>
            </a:extLst>
          </p:cNvSpPr>
          <p:nvPr>
            <p:ph type="obj" sz="half" idx="2"/>
          </p:nvPr>
        </p:nvSpPr>
        <p:spPr>
          <a:xfrm>
            <a:off x="1295400" y="4326890"/>
            <a:ext cx="9601200" cy="154876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sz="1000" b="0" i="0" u="none" strike="noStrike" kern="1" spc="0" baseline="0">
                <a:solidFill>
                  <a:srgbClr val="000000"/>
                </a:solidFill>
                <a:effectLst/>
                <a:latin typeface="Arial" pitchFamily="2" charset="-52"/>
                <a:ea typeface="SimSun" pitchFamily="0" charset="0"/>
                <a:cs typeface="Times New Roman" pitchFamily="1" charset="-52"/>
              </a:defRPr>
            </a:pPr>
          </a:p>
        </p:txBody>
      </p:sp>
      <p:sp>
        <p:nvSpPr>
          <p:cNvPr id="5" name="Slide Number Placeholder 5"/>
          <p:cNvSpPr>
            <a:spLocks noGrp="1" noChangeArrowheads="1"/>
            <a:extLst>
              <a:ext uri="smNativeData">
                <pr:smNativeData xmlns:pr="smNativeData" val="SMDATA_12_Cuu0WhMAAAAlAAAAZAAAAA0AAAAAkAAAAEgAAACQAAAASAAAAAAAAAAB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DQAR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xPwAAuCQAAAhDAABwJgAAEAAAAA=="/>
              </a:ext>
            </a:extLst>
          </p:cNvSpPr>
          <p:nvPr>
            <p:ph type="sldNum" sz="quarter" idx="14"/>
          </p:nvPr>
        </p:nvSpPr>
        <p:spPr>
          <a:xfrm>
            <a:off x="10353675" y="5969000"/>
            <a:ext cx="542925" cy="27940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r" defTabSz="457200">
              <a:lnSpc>
                <a:spcPct val="100000"/>
              </a:lnSpc>
              <a:spcBef>
                <a:spcPts val="0"/>
              </a:spcBef>
              <a:spcAft>
                <a:spcPts val="0"/>
              </a:spcAft>
              <a:buNone/>
              <a:tabLst/>
              <a:defRPr lang="en-us" sz="1000"/>
            </a:pPr>
            <a:fld id="{3E14DD5A-14D3-412B-9DAC-E27E93E26BB7}" type="slidenum">
              <a:t/>
            </a:fld>
          </a:p>
        </p:txBody>
      </p:sp>
      <p:sp>
        <p:nvSpPr>
          <p:cNvPr id="6" name="Footer Placeholder 4"/>
          <p:cNvSpPr>
            <a:spLocks noGrp="1" noChangeArrowheads="1"/>
            <a:extLst>
              <a:ext uri="smNativeData">
                <pr:smNativeData xmlns:pr="smNativeData" val="SMDATA_12_Cuu0WhMAAAAlAAAAZAAAAA0AAAAAkAAAAEgAAACQAAAASAAAAAAAAAAB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BwAAuCQAAOk0AABwJgAAEAAAAA=="/>
              </a:ext>
            </a:extLst>
          </p:cNvSpPr>
          <p:nvPr>
            <p:ph type="ftr" sz="quarter" idx="13"/>
          </p:nvPr>
        </p:nvSpPr>
        <p:spPr>
          <a:xfrm>
            <a:off x="1295400" y="5969000"/>
            <a:ext cx="7305675" cy="27940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l" defTabSz="457200">
              <a:lnSpc>
                <a:spcPct val="100000"/>
              </a:lnSpc>
              <a:spcBef>
                <a:spcPts val="0"/>
              </a:spcBef>
              <a:spcAft>
                <a:spcPts val="0"/>
              </a:spcAft>
              <a:buNone/>
              <a:tabLst/>
              <a:defRPr lang="en-us" sz="1000"/>
            </a:pPr>
          </a:p>
        </p:txBody>
      </p:sp>
      <p:sp>
        <p:nvSpPr>
          <p:cNvPr id="7" name="Date Placeholder 3"/>
          <p:cNvSpPr>
            <a:spLocks noGrp="1" noChangeArrowheads="1"/>
            <a:extLst>
              <a:ext uri="smNativeData">
                <pr:smNativeData xmlns:pr="smNativeData" val="SMDATA_12_Cuu0WhMAAAAlAAAAZAAAAA0AAAAAkAAAAEgAAACQAAAASAAAAAAAAAAB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BhNQAAuCQAADk/AABwJgAAEAAAAA=="/>
              </a:ext>
            </a:extLst>
          </p:cNvSpPr>
          <p:nvPr>
            <p:ph type="dt" sz="half" idx="12"/>
          </p:nvPr>
        </p:nvSpPr>
        <p:spPr>
          <a:xfrm>
            <a:off x="8677275" y="5969000"/>
            <a:ext cx="1600200" cy="27940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r" defTabSz="457200">
              <a:lnSpc>
                <a:spcPct val="100000"/>
              </a:lnSpc>
              <a:spcBef>
                <a:spcPts val="0"/>
              </a:spcBef>
              <a:spcAft>
                <a:spcPts val="0"/>
              </a:spcAft>
              <a:buNone/>
              <a:tabLst/>
              <a:defRPr lang="en-us" sz="1000"/>
            </a:pPr>
            <a:fld id="{3E14FF05-4BD3-4109-9DAC-BD5CB1E26BE8}" type="datetime1">
              <a:t/>
            </a:fld>
          </a:p>
        </p:txBody>
      </p:sp>
    </p:spTree>
  </p:cSld>
  <p:clrMapOvr>
    <a:masterClrMapping/>
  </p:clrMapOvr>
</p:sldLayout>
</file>

<file path=ppt/slideLayouts/slideLayout8.xml><?xml version="1.0" encoding="utf-8"?>
<p:sldLayout xmlns:p="http://schemas.openxmlformats.org/presentationml/2006/main" xmlns:r="http://schemas.openxmlformats.org/officeDocument/2006/relationships" xmlns:a="http://schemas.openxmlformats.org/drawingml/2006/main" type="fourObj" preserve="1">
  <p:cSld name="Заголовок и четыре области содержимого">
    <p:spTree>
      <p:nvGrpSpPr>
        <p:cNvPr id="1" name=""/>
        <p:cNvGrpSpPr/>
        <p:nvPr/>
      </p:nvGrpSpPr>
      <p:grpSpPr>
        <a:xfrm>
          <a:off x="0" y="0"/>
          <a:ext cx="0" cy="0"/>
          <a:chOff x="0" y="0"/>
          <a:chExt cx="0" cy="0"/>
        </a:xfrm>
      </p:grpSpPr>
      <p:sp>
        <p:nvSpPr>
          <p:cNvPr id="2" name="ЗаголовокСлайда1"/>
          <p:cNvSpPr>
            <a:spLocks noGrp="1" noChangeArrowheads="1"/>
            <a:extLst>
              <a:ext uri="smNativeData">
                <pr:smNativeData xmlns:pr="smNativeData" val="SMDATA_12_Cuu0WhMAAAAlAAAAZAAAAA0AAAAAkAAAAEgAAACQAAAASAAAAAAAAAAB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BwAACwYAAAhDAAAQDgAAEAAAAA=="/>
              </a:ext>
            </a:extLst>
          </p:cNvSpPr>
          <p:nvPr>
            <p:ph type="title"/>
          </p:nvPr>
        </p:nvSpPr>
        <p:spPr>
          <a:xfrm>
            <a:off x="1295400" y="982345"/>
            <a:ext cx="9601200" cy="130365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a:defRPr/>
            </a:pPr>
          </a:p>
        </p:txBody>
      </p:sp>
      <p:sp>
        <p:nvSpPr>
          <p:cNvPr id="3" name="Объект1"/>
          <p:cNvSpPr>
            <a:spLocks noGrp="1" noChangeArrowheads="1"/>
            <a:extLst>
              <a:ext uri="smNativeData">
                <pr:smNativeData xmlns:pr="smNativeData" val="SMDATA_12_Cuu0WhMAAAAlAAAAZAAAAA0AAAAAkAAAAEgAAACQAAAASAAAAAAAAAAA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DQAR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BwAAuw8AANIkAABCGQAAEAAAAA=="/>
              </a:ext>
            </a:extLst>
          </p:cNvSpPr>
          <p:nvPr>
            <p:ph type="obj" sz="quarter" idx="1"/>
          </p:nvPr>
        </p:nvSpPr>
        <p:spPr>
          <a:xfrm>
            <a:off x="1295400" y="2557145"/>
            <a:ext cx="4690110" cy="154876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sz="1000" b="0" i="0" u="none" strike="noStrike" kern="1" spc="0" baseline="0">
                <a:solidFill>
                  <a:srgbClr val="000000"/>
                </a:solidFill>
                <a:effectLst/>
                <a:latin typeface="Arial" pitchFamily="2" charset="-52"/>
                <a:ea typeface="SimSun" pitchFamily="0" charset="0"/>
                <a:cs typeface="Times New Roman" pitchFamily="1" charset="-52"/>
              </a:defRPr>
            </a:pPr>
          </a:p>
        </p:txBody>
      </p:sp>
      <p:sp>
        <p:nvSpPr>
          <p:cNvPr id="4" name="Объект2"/>
          <p:cNvSpPr>
            <a:spLocks noGrp="1" noChangeArrowheads="1"/>
            <a:extLst>
              <a:ext uri="smNativeData">
                <pr:smNativeData xmlns:pr="smNativeData" val="SMDATA_12_Cuu0WhMAAAAlAAAAZAAAAA0AAAAAkAAAAEgAAACQAAAASAAAAAAAAAAA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ABk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uJgAAuw8AAAhDAABCGQAAEAAAAA=="/>
              </a:ext>
            </a:extLst>
          </p:cNvSpPr>
          <p:nvPr>
            <p:ph type="obj" sz="quarter" idx="2"/>
          </p:nvPr>
        </p:nvSpPr>
        <p:spPr>
          <a:xfrm>
            <a:off x="6206490" y="2557145"/>
            <a:ext cx="4690110" cy="154876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sz="1000" b="0" i="0" u="none" strike="noStrike" kern="1" spc="0" baseline="0">
                <a:solidFill>
                  <a:srgbClr val="000000"/>
                </a:solidFill>
                <a:effectLst/>
                <a:latin typeface="Arial" pitchFamily="2" charset="-52"/>
                <a:ea typeface="SimSun" pitchFamily="0" charset="0"/>
                <a:cs typeface="Times New Roman" pitchFamily="1" charset="-52"/>
              </a:defRPr>
            </a:pPr>
          </a:p>
        </p:txBody>
      </p:sp>
      <p:sp>
        <p:nvSpPr>
          <p:cNvPr id="5" name="Объект4"/>
          <p:cNvSpPr>
            <a:spLocks noGrp="1" noChangeArrowheads="1"/>
            <a:extLst>
              <a:ext uri="smNativeData">
                <pr:smNativeData xmlns:pr="smNativeData" val="SMDATA_12_Cuu0WhMAAAAlAAAAZAAAAA0AAAAAkAAAAEgAAACQAAAASAAAAAAAAAAA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ABk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BwAAnhoAANIkAAAlJAAAEAAAAA=="/>
              </a:ext>
            </a:extLst>
          </p:cNvSpPr>
          <p:nvPr>
            <p:ph type="obj" sz="quarter" idx="3"/>
          </p:nvPr>
        </p:nvSpPr>
        <p:spPr>
          <a:xfrm>
            <a:off x="1295400" y="4326890"/>
            <a:ext cx="4690110" cy="154876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sz="1000" b="0" i="0" u="none" strike="noStrike" kern="1" spc="0" baseline="0">
                <a:solidFill>
                  <a:srgbClr val="000000"/>
                </a:solidFill>
                <a:effectLst/>
                <a:latin typeface="Arial" pitchFamily="2" charset="-52"/>
                <a:ea typeface="SimSun" pitchFamily="0" charset="0"/>
                <a:cs typeface="Times New Roman" pitchFamily="1" charset="-52"/>
              </a:defRPr>
            </a:pPr>
          </a:p>
        </p:txBody>
      </p:sp>
      <p:sp>
        <p:nvSpPr>
          <p:cNvPr id="6" name="Объект3"/>
          <p:cNvSpPr>
            <a:spLocks noGrp="1" noChangeArrowheads="1"/>
            <a:extLst>
              <a:ext uri="smNativeData">
                <pr:smNativeData xmlns:pr="smNativeData" val="SMDATA_12_Cuu0WhMAAAAlAAAAZAAAAA0AAAAAkAAAAEgAAACQAAAASAAAAAAAAAAA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DQAR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uJgAAnhoAAAhDAAAlJAAAEAAAAA=="/>
              </a:ext>
            </a:extLst>
          </p:cNvSpPr>
          <p:nvPr>
            <p:ph type="obj" sz="quarter" idx="4"/>
          </p:nvPr>
        </p:nvSpPr>
        <p:spPr>
          <a:xfrm>
            <a:off x="6206490" y="4326890"/>
            <a:ext cx="4690110" cy="154876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sz="1000" b="0" i="0" u="none" strike="noStrike" kern="1" spc="0" baseline="0">
                <a:solidFill>
                  <a:srgbClr val="000000"/>
                </a:solidFill>
                <a:effectLst/>
                <a:latin typeface="Arial" pitchFamily="2" charset="-52"/>
                <a:ea typeface="SimSun" pitchFamily="0" charset="0"/>
                <a:cs typeface="Times New Roman" pitchFamily="1" charset="-52"/>
              </a:defRPr>
            </a:pPr>
          </a:p>
        </p:txBody>
      </p:sp>
      <p:sp>
        <p:nvSpPr>
          <p:cNvPr id="7" name="Slide Number Placeholder 5"/>
          <p:cNvSpPr>
            <a:spLocks noGrp="1" noChangeArrowheads="1"/>
            <a:extLst>
              <a:ext uri="smNativeData">
                <pr:smNativeData xmlns:pr="smNativeData" val="SMDATA_12_Cuu0WhMAAAAlAAAAZAAAAA0AAAAAkAAAAEgAAACQAAAASAAAAAAAAAAB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ABk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xPwAAuCQAAAhDAABwJgAAEAAAAA=="/>
              </a:ext>
            </a:extLst>
          </p:cNvSpPr>
          <p:nvPr>
            <p:ph type="sldNum" sz="quarter" idx="14"/>
          </p:nvPr>
        </p:nvSpPr>
        <p:spPr>
          <a:xfrm>
            <a:off x="10353675" y="5969000"/>
            <a:ext cx="542925" cy="27940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r" defTabSz="457200">
              <a:lnSpc>
                <a:spcPct val="100000"/>
              </a:lnSpc>
              <a:spcBef>
                <a:spcPts val="0"/>
              </a:spcBef>
              <a:spcAft>
                <a:spcPts val="0"/>
              </a:spcAft>
              <a:buNone/>
              <a:tabLst/>
              <a:defRPr lang="en-us" sz="1000"/>
            </a:pPr>
            <a:fld id="{3E14C88F-C1D3-413E-9DAC-376B86E26B62}" type="slidenum">
              <a:t/>
            </a:fld>
          </a:p>
        </p:txBody>
      </p:sp>
      <p:sp>
        <p:nvSpPr>
          <p:cNvPr id="8" name="Footer Placeholder 4"/>
          <p:cNvSpPr>
            <a:spLocks noGrp="1" noChangeArrowheads="1"/>
            <a:extLst>
              <a:ext uri="smNativeData">
                <pr:smNativeData xmlns:pr="smNativeData" val="SMDATA_12_Cuu0WhMAAAAlAAAAZAAAAA0AAAAAkAAAAEgAAACQAAAASAAAAAAAAAAB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BwAAuCQAAOk0AABwJgAAEAAAAA=="/>
              </a:ext>
            </a:extLst>
          </p:cNvSpPr>
          <p:nvPr>
            <p:ph type="ftr" sz="quarter" idx="13"/>
          </p:nvPr>
        </p:nvSpPr>
        <p:spPr>
          <a:xfrm>
            <a:off x="1295400" y="5969000"/>
            <a:ext cx="7305675" cy="27940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l" defTabSz="457200">
              <a:lnSpc>
                <a:spcPct val="100000"/>
              </a:lnSpc>
              <a:spcBef>
                <a:spcPts val="0"/>
              </a:spcBef>
              <a:spcAft>
                <a:spcPts val="0"/>
              </a:spcAft>
              <a:buNone/>
              <a:tabLst/>
              <a:defRPr lang="en-us" sz="1000"/>
            </a:pPr>
          </a:p>
        </p:txBody>
      </p:sp>
      <p:sp>
        <p:nvSpPr>
          <p:cNvPr id="9" name="Date Placeholder 3"/>
          <p:cNvSpPr>
            <a:spLocks noGrp="1" noChangeArrowheads="1"/>
            <a:extLst>
              <a:ext uri="smNativeData">
                <pr:smNativeData xmlns:pr="smNativeData" val="SMDATA_12_Cuu0WhMAAAAlAAAAZAAAAA0AAAAAkAAAAEgAAACQAAAASAAAAAAAAAAB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FMAQQ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BhNQAAuCQAADk/AABwJgAAEAAAAA=="/>
              </a:ext>
            </a:extLst>
          </p:cNvSpPr>
          <p:nvPr>
            <p:ph type="dt" sz="half" idx="12"/>
          </p:nvPr>
        </p:nvSpPr>
        <p:spPr>
          <a:xfrm>
            <a:off x="8677275" y="5969000"/>
            <a:ext cx="1600200" cy="27940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r" defTabSz="457200">
              <a:lnSpc>
                <a:spcPct val="100000"/>
              </a:lnSpc>
              <a:spcBef>
                <a:spcPts val="0"/>
              </a:spcBef>
              <a:spcAft>
                <a:spcPts val="0"/>
              </a:spcAft>
              <a:buNone/>
              <a:tabLst/>
              <a:defRPr lang="en-us" sz="1000"/>
            </a:pPr>
            <a:fld id="{3E14E99A-D4D3-411F-9DAC-224AA7E26B77}" type="datetime1">
              <a:t/>
            </a:fld>
          </a:p>
        </p:txBody>
      </p:sp>
    </p:spTree>
  </p:cSld>
  <p:clrMapOvr>
    <a:masterClrMapping/>
  </p:clrMapOvr>
</p:sldLayout>
</file>

<file path=ppt/slideLayouts/slideLayout9.xml><?xml version="1.0" encoding="utf-8"?>
<p:sldLayout xmlns:p="http://schemas.openxmlformats.org/presentationml/2006/main" xmlns:r="http://schemas.openxmlformats.org/officeDocument/2006/relationships" xmlns:a="http://schemas.openxmlformats.org/drawingml/2006/main" type="objAndTwoObj" preserve="1">
  <p:cSld name="Заголовок и две колонки, правая колонка разделена">
    <p:spTree>
      <p:nvGrpSpPr>
        <p:cNvPr id="1" name=""/>
        <p:cNvGrpSpPr/>
        <p:nvPr/>
      </p:nvGrpSpPr>
      <p:grpSpPr>
        <a:xfrm>
          <a:off x="0" y="0"/>
          <a:ext cx="0" cy="0"/>
          <a:chOff x="0" y="0"/>
          <a:chExt cx="0" cy="0"/>
        </a:xfrm>
      </p:grpSpPr>
      <p:sp>
        <p:nvSpPr>
          <p:cNvPr id="2" name="ЗаголовокСлайда1"/>
          <p:cNvSpPr>
            <a:spLocks noGrp="1" noChangeArrowheads="1"/>
            <a:extLst>
              <a:ext uri="smNativeData">
                <pr:smNativeData xmlns:pr="smNativeData" val="SMDATA_12_Cuu0WhMAAAAlAAAAZAAAAA0AAAAAkAAAAEgAAACQAAAASAAAAAAAAAAB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BwAACwYAAAhDAAAQDgAAEAAAAA=="/>
              </a:ext>
            </a:extLst>
          </p:cNvSpPr>
          <p:nvPr>
            <p:ph type="title"/>
          </p:nvPr>
        </p:nvSpPr>
        <p:spPr>
          <a:xfrm>
            <a:off x="1295400" y="982345"/>
            <a:ext cx="9601200" cy="130365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a:defRPr/>
            </a:pPr>
          </a:p>
        </p:txBody>
      </p:sp>
      <p:sp>
        <p:nvSpPr>
          <p:cNvPr id="3" name="Объект1"/>
          <p:cNvSpPr>
            <a:spLocks noGrp="1" noChangeArrowheads="1"/>
            <a:extLst>
              <a:ext uri="smNativeData">
                <pr:smNativeData xmlns:pr="smNativeData" val="SMDATA_12_Cuu0WhMAAAAlAAAAZAAAAA0AAAAAkAAAAEgAAACQAAAASAAAAAAAAAAA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DwvYTo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BwAAuw8AANIkAAAlJAAAEAAAAA=="/>
              </a:ext>
            </a:extLst>
          </p:cNvSpPr>
          <p:nvPr>
            <p:ph type="obj" sz="half" idx="1"/>
          </p:nvPr>
        </p:nvSpPr>
        <p:spPr>
          <a:xfrm>
            <a:off x="1295400" y="2557145"/>
            <a:ext cx="4690110" cy="331851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sz="1000" b="0" i="0" u="none" strike="noStrike" kern="1" spc="0" baseline="0">
                <a:solidFill>
                  <a:srgbClr val="000000"/>
                </a:solidFill>
                <a:effectLst/>
                <a:latin typeface="Arial" pitchFamily="2" charset="-52"/>
                <a:ea typeface="SimSun" pitchFamily="0" charset="0"/>
                <a:cs typeface="Times New Roman" pitchFamily="1" charset="-52"/>
              </a:defRPr>
            </a:pPr>
          </a:p>
        </p:txBody>
      </p:sp>
      <p:sp>
        <p:nvSpPr>
          <p:cNvPr id="4" name="Объект3"/>
          <p:cNvSpPr>
            <a:spLocks noGrp="1" noChangeArrowheads="1"/>
            <a:extLst>
              <a:ext uri="smNativeData">
                <pr:smNativeData xmlns:pr="smNativeData" val="SMDATA_12_Cuu0WhMAAAAlAAAAZAAAAA0AAAAAkAAAAEgAAACQAAAASAAAAAAAAAAA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DwvYTo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uJgAAuw8AAAhDAABCGQAAEAAAAA=="/>
              </a:ext>
            </a:extLst>
          </p:cNvSpPr>
          <p:nvPr>
            <p:ph type="obj" sz="quarter" idx="2"/>
          </p:nvPr>
        </p:nvSpPr>
        <p:spPr>
          <a:xfrm>
            <a:off x="6206490" y="2557145"/>
            <a:ext cx="4690110" cy="154876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sz="1000" b="0" i="0" u="none" strike="noStrike" kern="1" spc="0" baseline="0">
                <a:solidFill>
                  <a:srgbClr val="000000"/>
                </a:solidFill>
                <a:effectLst/>
                <a:latin typeface="Arial" pitchFamily="2" charset="-52"/>
                <a:ea typeface="SimSun" pitchFamily="0" charset="0"/>
                <a:cs typeface="Times New Roman" pitchFamily="1" charset="-52"/>
              </a:defRPr>
            </a:pPr>
          </a:p>
        </p:txBody>
      </p:sp>
      <p:sp>
        <p:nvSpPr>
          <p:cNvPr id="5" name="Объект2"/>
          <p:cNvSpPr>
            <a:spLocks noGrp="1" noChangeArrowheads="1"/>
            <a:extLst>
              <a:ext uri="smNativeData">
                <pr:smNativeData xmlns:pr="smNativeData" val="SMDATA_12_Cuu0WhMAAAAlAAAAZAAAAA0AAAAAkAAAAEgAAACQAAAASAAAAAAAAAAA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AuJgAAnhoAAAhDAAAlJAAAEAAAAA=="/>
              </a:ext>
            </a:extLst>
          </p:cNvSpPr>
          <p:nvPr>
            <p:ph type="obj" sz="quarter" idx="3"/>
          </p:nvPr>
        </p:nvSpPr>
        <p:spPr>
          <a:xfrm>
            <a:off x="6206490" y="4326890"/>
            <a:ext cx="4690110" cy="154876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914400">
              <a:lnSpc>
                <a:spcPct val="100000"/>
              </a:lnSpc>
              <a:spcBef>
                <a:spcPts val="0"/>
              </a:spcBef>
              <a:spcAft>
                <a:spcPts val="0"/>
              </a:spcAft>
              <a:buNone/>
              <a:tabLst/>
              <a:defRPr sz="1000" b="0" i="0" u="none" strike="noStrike" kern="1" spc="0" baseline="0">
                <a:solidFill>
                  <a:srgbClr val="000000"/>
                </a:solidFill>
                <a:effectLst/>
                <a:latin typeface="Arial" pitchFamily="2" charset="-52"/>
                <a:ea typeface="SimSun" pitchFamily="0" charset="0"/>
                <a:cs typeface="Times New Roman" pitchFamily="1" charset="-52"/>
              </a:defRPr>
            </a:pPr>
          </a:p>
        </p:txBody>
      </p:sp>
      <p:sp>
        <p:nvSpPr>
          <p:cNvPr id="6" name="Slide Number Placeholder 5"/>
          <p:cNvSpPr>
            <a:spLocks noGrp="1" noChangeArrowheads="1"/>
            <a:extLst>
              <a:ext uri="smNativeData">
                <pr:smNativeData xmlns:pr="smNativeData" val="SMDATA_12_Cuu0WhMAAAAlAAAAZAAAAA0AAAAAkAAAAEgAAACQAAAASAAAAAAAAAAB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ABk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xPwAAuCQAAAhDAABwJgAAEAAAAA=="/>
              </a:ext>
            </a:extLst>
          </p:cNvSpPr>
          <p:nvPr>
            <p:ph type="sldNum" sz="quarter" idx="14"/>
          </p:nvPr>
        </p:nvSpPr>
        <p:spPr>
          <a:xfrm>
            <a:off x="10353675" y="5969000"/>
            <a:ext cx="542925" cy="27940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r" defTabSz="457200">
              <a:lnSpc>
                <a:spcPct val="100000"/>
              </a:lnSpc>
              <a:spcBef>
                <a:spcPts val="0"/>
              </a:spcBef>
              <a:spcAft>
                <a:spcPts val="0"/>
              </a:spcAft>
              <a:buNone/>
              <a:tabLst/>
              <a:defRPr lang="en-us" sz="1000"/>
            </a:pPr>
            <a:fld id="{3E14ECE7-A9D3-411A-9DAC-5F4FA2E26B0A}" type="slidenum">
              <a:t/>
            </a:fld>
          </a:p>
        </p:txBody>
      </p:sp>
      <p:sp>
        <p:nvSpPr>
          <p:cNvPr id="7" name="Footer Placeholder 4"/>
          <p:cNvSpPr>
            <a:spLocks noGrp="1" noChangeArrowheads="1"/>
            <a:extLst>
              <a:ext uri="smNativeData">
                <pr:smNativeData xmlns:pr="smNativeData" val="SMDATA_12_Cuu0WhMAAAAlAAAAZAAAAA0AAAAAkAAAAEgAAACQAAAASAAAAAAAAAAB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DwvYTo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BwAAuCQAAOk0AABwJgAAEAAAAA=="/>
              </a:ext>
            </a:extLst>
          </p:cNvSpPr>
          <p:nvPr>
            <p:ph type="ftr" sz="quarter" idx="13"/>
          </p:nvPr>
        </p:nvSpPr>
        <p:spPr>
          <a:xfrm>
            <a:off x="1295400" y="5969000"/>
            <a:ext cx="7305675" cy="27940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l" defTabSz="457200">
              <a:lnSpc>
                <a:spcPct val="100000"/>
              </a:lnSpc>
              <a:spcBef>
                <a:spcPts val="0"/>
              </a:spcBef>
              <a:spcAft>
                <a:spcPts val="0"/>
              </a:spcAft>
              <a:buNone/>
              <a:tabLst/>
              <a:defRPr lang="en-us" sz="1000"/>
            </a:pPr>
          </a:p>
        </p:txBody>
      </p:sp>
      <p:sp>
        <p:nvSpPr>
          <p:cNvPr id="8" name="Date Placeholder 3"/>
          <p:cNvSpPr>
            <a:spLocks noGrp="1" noChangeArrowheads="1"/>
            <a:extLst>
              <a:ext uri="smNativeData">
                <pr:smNativeData xmlns:pr="smNativeData" val="SMDATA_12_Cuu0WhMAAAAlAAAAZAAAAA0AAAAAkAAAAEgAAACQAAAASAAAAAAAAAAB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DQAR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BhNQAAuCQAADk/AABwJgAAEAAAAA=="/>
              </a:ext>
            </a:extLst>
          </p:cNvSpPr>
          <p:nvPr>
            <p:ph type="dt" sz="half" idx="12"/>
          </p:nvPr>
        </p:nvSpPr>
        <p:spPr>
          <a:xfrm>
            <a:off x="8677275" y="5969000"/>
            <a:ext cx="1600200" cy="27940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r" defTabSz="457200">
              <a:lnSpc>
                <a:spcPct val="100000"/>
              </a:lnSpc>
              <a:spcBef>
                <a:spcPts val="0"/>
              </a:spcBef>
              <a:spcAft>
                <a:spcPts val="0"/>
              </a:spcAft>
              <a:buNone/>
              <a:tabLst/>
              <a:defRPr lang="en-us" sz="1000"/>
            </a:pPr>
            <a:fld id="{3E14A785-CBD3-4151-9DAC-3D04E9E26B68}" type="datetime1">
              <a:t/>
            </a:fld>
          </a:p>
        </p:txBody>
      </p:sp>
    </p:spTree>
  </p:cSld>
  <p:clrMapOvr>
    <a:masterClrMapping/>
  </p:clrMapOvr>
</p:sldLayout>
</file>

<file path=ppt/slideMasters/_rels/slideMaster1.xml.rels><?xml version="1.0" encoding="UTF-8" standalone="yes" ?>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png"/><Relationship Id="rId3" Type="http://schemas.openxmlformats.org/officeDocument/2006/relationships/image" Target="../media/image3.png"/><Relationship Id="rId4" Type="http://schemas.openxmlformats.org/officeDocument/2006/relationships/image" Target="../media/image3.png"/><Relationship Id="rId5" Type="http://schemas.openxmlformats.org/officeDocument/2006/relationships/slideLayout" Target="../slideLayouts/slideLayout1.xml"/><Relationship Id="rId6" Type="http://schemas.openxmlformats.org/officeDocument/2006/relationships/slideLayout" Target="../slideLayouts/slideLayout2.xml"/><Relationship Id="rId7" Type="http://schemas.openxmlformats.org/officeDocument/2006/relationships/slideLayout" Target="../slideLayouts/slideLayout3.xml"/><Relationship Id="rId8" Type="http://schemas.openxmlformats.org/officeDocument/2006/relationships/slideLayout" Target="../slideLayouts/slideLayout4.xml"/><Relationship Id="rId9" Type="http://schemas.openxmlformats.org/officeDocument/2006/relationships/slideLayout" Target="../slideLayouts/slideLayout5.xml"/><Relationship Id="rId10" Type="http://schemas.openxmlformats.org/officeDocument/2006/relationships/slideLayout" Target="../slideLayouts/slideLayout6.xml"/><Relationship Id="rId11" Type="http://schemas.openxmlformats.org/officeDocument/2006/relationships/slideLayout" Target="../slideLayouts/slideLayout7.xml"/><Relationship Id="rId12" Type="http://schemas.openxmlformats.org/officeDocument/2006/relationships/slideLayout" Target="../slideLayouts/slideLayout8.xml"/><Relationship Id="rId13" Type="http://schemas.openxmlformats.org/officeDocument/2006/relationships/slideLayout" Target="../slideLayouts/slideLayout9.xml"/><Relationship Id="rId14" Type="http://schemas.openxmlformats.org/officeDocument/2006/relationships/slideLayout" Target="../slideLayouts/slideLayout10.xml"/><Relationship Id="rId15" Type="http://schemas.openxmlformats.org/officeDocument/2006/relationships/slideLayout" Target="../slideLayouts/slideLayout11.xml"/><Relationship Id="rId16" Type="http://schemas.openxmlformats.org/officeDocument/2006/relationships/slideLayout" Target="../slideLayouts/slideLayout12.xml"/><Relationship Id="rId17" Type="http://schemas.openxmlformats.org/officeDocument/2006/relationships/theme" Target="../theme/theme1.xml"/></Relationships>
</file>

<file path=ppt/slideMasters/slideMaster1.xml><?xml version="1.0" encoding="utf-8"?>
<p:sldMaster xmlns:p="http://schemas.openxmlformats.org/presentationml/2006/main" xmlns:r="http://schemas.openxmlformats.org/officeDocument/2006/relationships" xmlns:a="http://schemas.openxmlformats.org/drawingml/2006/main">
  <p:cSld>
    <p:bg>
      <p:bgPr>
        <a:blipFill>
          <a:blip xmlns:r="http://schemas.openxmlformats.org/officeDocument/2006/relationships" r:embed="rId1"/>
          <a:srcRect/>
          <a:stretch/>
        </a:blipFill>
        <a:effectLst/>
      </p:bgPr>
    </p:bg>
    <p:spTree>
      <p:nvGrpSpPr>
        <p:cNvPr id="1" name=""/>
        <p:cNvGrpSpPr/>
        <p:nvPr/>
      </p:nvGrpSpPr>
      <p:grpSpPr>
        <a:xfrm>
          <a:off x="0" y="0"/>
          <a:ext cx="0" cy="0"/>
          <a:chOff x="0" y="0"/>
          <a:chExt cx="0" cy="0"/>
        </a:xfrm>
      </p:grpSpPr>
      <p:grpSp>
        <p:nvGrpSpPr>
          <p:cNvPr id="2" name="Group 6"/>
          <p:cNvGrpSpPr>
            <a:extLst>
              <a:ext uri="smNativeData">
                <pr:smNativeData xmlns:pr="smNativeData" val="SMDATA_6_Cuu0WhMAAAAlAAAAAQAAAA8BAAAAkAAAAEgAAACQAAAASAAAAAAAAAAAAAAAAAAAABcAAAAUAAAAAAAAAAAAAAD/fwAA/38AAAAAAAAJAAAABAAAAAAAAAAMAAAAEAAAAAAAAAAAAAAAAAAAAAAAAAAfAAAAVAAAAAAAAAAAAAAAAAAAAAAAAAAAAAAAAAAAAAAAAAAAAAAAAAAAAAAAAAAAAAAAAAAAAAAAAAAAAAAAAAAAAAAAAAAAAAAAAAAAAAAAAAAAAAAAAAAAACEAAAAYAAAAFAAAAOf///8AAAAAI0sAAC0qAAAQAAAA"/>
              </a:ext>
            </a:extLst>
          </p:cNvGrpSpPr>
          <p:nvPr/>
        </p:nvGrpSpPr>
        <p:grpSpPr>
          <a:xfrm>
            <a:off x="-15875" y="0"/>
            <a:ext cx="12230100" cy="6856095"/>
            <a:chOff x="-15875" y="0"/>
            <a:chExt cx="12230100" cy="6856095"/>
          </a:xfrm>
        </p:grpSpPr>
        <p:pic>
          <p:nvPicPr>
            <p:cNvPr id="6" name="Picture 7" descr="HD-PanelContent.png"/>
            <p:cNvPicPr>
              <a:picLocks noChangeAspect="1"/>
              <a:extLst>
                <a:ext uri="smNativeData">
                  <pr:smNativeData xmlns:pr="smNativeData" val="SMDATA_14_Cuu0WhMAAAAlAAAAEQAAAC0AAAAAkAAAAEgAAACQAAAASAAAAAAAAAAA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AcAAAA4AAAAAAAAAAAAAAAAAAAA////AAAAAAAAAAAAAAAAAAAAAAAAAAAAAAAAAAAAAABkAAAAZAAAAAAAAAAjAAAABAAAAGQAAAAXAAAAFAAAAAAAAAAAAAAA/38AAP9/AAAAAAAACQAAAAQAAABCCCGEDAAAABAAAAAAAAAAAAAAAAAAAAAAAAAAHgAAAGgAAAAAAAAAAAAAAAAAAAAAAAAAAAAAABAnAAAQJwAAAAAAAAAAAAAAAAAAAAAAAAAAAAAAAAAAAAAAAAAAAAAUAAAAAAAAAMDA/wAAAAAAZAAAADIAAAAAAAAAZAAAAAAAAAB/f38ACgAAAB8AAABUAAAAg5kqBf///wEAAAAAAAAAAAAAAAAAAAAAAAAAAAAAAAAAAAAAAAAAAAAAAAJ/f38A2traA8zMzADAwP8Af39/AAAAAAAAAAAAAAAAAP///wAAAAAAIQAAABgAAAAUAAAAAAAAAAAAAAD7SgAALSoAAAAAAAA="/>
                </a:ext>
              </a:extLst>
            </p:cNvPicPr>
            <p:nvPr/>
          </p:nvPicPr>
          <p:blipFill>
            <a:blip xmlns:r="http://schemas.openxmlformats.org/officeDocument/2006/relationships" r:embed="rId2"/>
            <a:stretch>
              <a:fillRect/>
            </a:stretch>
          </p:blipFill>
          <p:spPr>
            <a:xfrm>
              <a:off x="0" y="0"/>
              <a:ext cx="12188825" cy="6856095"/>
            </a:xfrm>
            <a:prstGeom prst="rect">
              <a:avLst/>
            </a:prstGeom>
            <a:noFill/>
            <a:ln w="12700" cap="flat" cmpd="sng" algn="ctr">
              <a:noFill/>
              <a:prstDash val="solid"/>
              <a:headEnd type="none" w="med" len="med"/>
              <a:tailEnd type="none" w="med" len="med"/>
            </a:ln>
            <a:effectLst/>
          </p:spPr>
        </p:pic>
        <p:sp>
          <p:nvSpPr>
            <p:cNvPr id="5" name="Rectangle 8"/>
            <p:cNvSpPr>
              <a:extLst>
                <a:ext uri="smNativeData">
                  <pr:smNativeData xmlns:pr="smNativeData" val="SMDATA_12_Cuu0WhMAAAAlAAAAZAAAAA0AAAAAkAAAAEgAAACQAAAASAAAAAAAAAAA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BAAAAAAAAAIOZKgwZAAAAAQAAACMAAAAjAAAAIwAAAB4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CDmSoF////AQAAAAAAAAAAAAAAAAAAAAAAAAAAAAAAAAAAAAAAAAAAg5kqBX9/fwDa2toDzMzMAMDA/wB/f38AAAAAAAAAAAAAAAAAAAAAAAAAAAAhAAAAGAAAABQAAAC9AwAAwAMAAD1HAABwJgAAAAAAAA=="/>
                </a:ext>
              </a:extLst>
            </p:cNvSpPr>
            <p:nvPr/>
          </p:nvSpPr>
          <p:spPr>
            <a:xfrm>
              <a:off x="607695" y="609600"/>
              <a:ext cx="10972800" cy="5638800"/>
            </a:xfrm>
            <a:prstGeom prst="rect">
              <a:avLst/>
            </a:prstGeom>
            <a:noFill/>
            <a:ln w="15875" cap="flat" cmpd="sng" algn="ctr">
              <a:solidFill>
                <a:schemeClr val="accent1"/>
              </a:solidFill>
              <a:prstDash val="solid"/>
              <a:headEnd type="none" w="med" len="med"/>
              <a:tailEnd type="none" w="med" len="med"/>
            </a:ln>
            <a:effectLst/>
          </p:spPr>
        </p:sp>
        <p:pic>
          <p:nvPicPr>
            <p:cNvPr id="4" name="Picture 9" descr="HDRibbonContent-UniformTrim.png"/>
            <p:cNvPicPr>
              <a:picLocks noChangeAspect="1"/>
              <a:extLst>
                <a:ext uri="smNativeData">
                  <pr:smNativeData xmlns:pr="smNativeData" val="SMDATA_14_Cuu0WhMAAAAlAAAAEQAAAC0AAAAAkAAAAEgAAACQAAAASAAAAAAAAAAA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g5kqBf///wEAAAAAAAAAAAAAAAAAAAAAAAAAAAAAAAAAAAAAAAAAAAAAAAJ/f38A2traA8zMzADAwP8Af39/AAAAAAAAAAAAAAAAAP///wAAAAAAIQAAABgAAAAUAAAA5////2cTAACvBAAAIhcAAAAAAAA="/>
                </a:ext>
              </a:extLst>
            </p:cNvPicPr>
            <p:nvPr/>
          </p:nvPicPr>
          <p:blipFill>
            <a:blip xmlns:r="http://schemas.openxmlformats.org/officeDocument/2006/relationships" r:embed="rId3"/>
            <a:stretch>
              <a:fillRect/>
            </a:stretch>
          </p:blipFill>
          <p:spPr>
            <a:xfrm>
              <a:off x="-15875" y="3154045"/>
              <a:ext cx="777240" cy="606425"/>
            </a:xfrm>
            <a:prstGeom prst="rect">
              <a:avLst/>
            </a:prstGeom>
            <a:noFill/>
            <a:ln w="12700" cap="flat" cmpd="sng" algn="ctr">
              <a:noFill/>
              <a:prstDash val="solid"/>
              <a:headEnd type="none" w="med" len="med"/>
              <a:tailEnd type="none" w="med" len="med"/>
            </a:ln>
            <a:effectLst/>
          </p:spPr>
        </p:pic>
        <p:pic>
          <p:nvPicPr>
            <p:cNvPr id="3" name="Picture 10" descr="HDRibbonContent-UniformTrim.png"/>
            <p:cNvPicPr>
              <a:picLocks noChangeAspect="1"/>
              <a:extLst>
                <a:ext uri="smNativeData">
                  <pr:smNativeData xmlns:pr="smNativeData" val="SMDATA_14_Cuu0WhMAAAAlAAAAEQAAAC0AAAAAkAAAAEgAAACQAAAASAAAAAAAAAAA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AcAAAA4AAAAAAAAAAAAAAAAAAAA////AAAAAAAAAAAAAAAAAAAAAAAAAAAAAAAAAAAAAABkAAAAZAAAAAAAAAAjAAAABAAAAGQAAAAXAAAAFAAAAAAAAAAAAAAA/38AAP9/AAAAAAAACQAAAAQAAAA0AEQADAAAABAAAAAAAAAAAAAAAAAAAAAAAAAAHgAAAGgAAAAAAAAAAAAAAAAAAAAAAAAAAAAAABAnAAAQJwAAAAAAAAAAAAAAAAAAAAAAAAAAAAAAAAAAAAAAAAAAAAAUAAAAAAAAAMDA/wAAAAAAZAAAADIAAAAAAAAAZAAAAAAAAAB/f38ACgAAAB8AAABUAAAAg5kqBf///wEAAAAAAAAAAAAAAAAAAAAAAAAAAAAAAAAAAAAAAAAAAAAAAAJ/f38A2traA8zMzADAwP8Af39/AAAAAAAAAAAAAAAAAP///wAAAAAAIQAAABgAAAAUAAAAW0YAAGcTAAAjSwAAIhcAAAAAAAA="/>
                </a:ext>
              </a:extLst>
            </p:cNvPicPr>
            <p:nvPr/>
          </p:nvPicPr>
          <p:blipFill>
            <a:blip xmlns:r="http://schemas.openxmlformats.org/officeDocument/2006/relationships" r:embed="rId4"/>
            <a:stretch>
              <a:fillRect/>
            </a:stretch>
          </p:blipFill>
          <p:spPr>
            <a:xfrm>
              <a:off x="11436985" y="3154045"/>
              <a:ext cx="777240" cy="606425"/>
            </a:xfrm>
            <a:prstGeom prst="rect">
              <a:avLst/>
            </a:prstGeom>
            <a:noFill/>
            <a:ln w="12700" cap="flat" cmpd="sng" algn="ctr">
              <a:noFill/>
              <a:prstDash val="solid"/>
              <a:headEnd type="none" w="med" len="med"/>
              <a:tailEnd type="none" w="med" len="med"/>
            </a:ln>
            <a:effectLst/>
          </p:spPr>
        </p:pic>
      </p:grpSp>
      <p:sp>
        <p:nvSpPr>
          <p:cNvPr id="7" name="Title Placeholder 1"/>
          <p:cNvSpPr>
            <a:spLocks noGrp="1" noChangeArrowheads="1"/>
            <a:extLst>
              <a:ext uri="smNativeData">
                <pr:smNativeData xmlns:pr="smNativeData" val="SMDATA_12_Cuu0WhMAAAAlAAAAZAAAAA0AAAAAkAAAAEgAAACQAAAASAAAAAAAAAAB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BwAACwYAAAhDAAAQDgAAEAAAAA=="/>
              </a:ext>
            </a:extLst>
          </p:cNvSpPr>
          <p:nvPr>
            <p:ph type="title"/>
          </p:nvPr>
        </p:nvSpPr>
        <p:spPr>
          <a:xfrm>
            <a:off x="1295400" y="982345"/>
            <a:ext cx="9601200" cy="130365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lvl1pPr marL="0" marR="0" indent="0" algn="ctr" defTabSz="457200">
              <a:lnSpc>
                <a:spcPct val="100000"/>
              </a:lnSpc>
              <a:spcBef>
                <a:spcPts val="0"/>
              </a:spcBef>
              <a:spcAft>
                <a:spcPts val="0"/>
              </a:spcAft>
              <a:buNone/>
              <a:tabLst/>
              <a:defRPr lang="ru-ru" sz="5400" b="0" i="0" u="none" strike="noStrike" kern="1" spc="0" baseline="0">
                <a:solidFill>
                  <a:srgbClr val="262626"/>
                </a:solidFill>
                <a:effectLst/>
                <a:latin typeface="Garamond" pitchFamily="0" charset="0"/>
                <a:ea typeface="Garamond" pitchFamily="0" charset="0"/>
                <a:cs typeface="Garamond" pitchFamily="0" charset="0"/>
              </a:defRPr>
            </a:lvl1pPr>
            <a:lvl2pPr marL="457200" marR="0" indent="0" algn="l" defTabSz="914400">
              <a:lnSpc>
                <a:spcPct val="100000"/>
              </a:lnSpc>
              <a:spcBef>
                <a:spcPts val="0"/>
              </a:spcBef>
              <a:spcAft>
                <a:spcPts val="0"/>
              </a:spcAft>
              <a:buNone/>
              <a:tabLst/>
              <a:defRPr lang="ru-ru" sz="1800" b="0" i="0" u="none" strike="noStrike" kern="1" spc="0" baseline="0">
                <a:solidFill>
                  <a:schemeClr val="tx2"/>
                </a:solidFill>
                <a:effectLst/>
                <a:latin typeface="Garamond" pitchFamily="0" charset="0"/>
                <a:ea typeface="Garamond" pitchFamily="0" charset="0"/>
                <a:cs typeface="Garamond" pitchFamily="0" charset="0"/>
              </a:defRPr>
            </a:lvl2pPr>
            <a:lvl3pPr marL="914400" marR="0" indent="0" algn="l" defTabSz="914400">
              <a:lnSpc>
                <a:spcPct val="100000"/>
              </a:lnSpc>
              <a:spcBef>
                <a:spcPts val="0"/>
              </a:spcBef>
              <a:spcAft>
                <a:spcPts val="0"/>
              </a:spcAft>
              <a:buNone/>
              <a:tabLst/>
              <a:defRPr lang="ru-ru" sz="1800" b="0" i="0" u="none" strike="noStrike" kern="1" spc="0" baseline="0">
                <a:solidFill>
                  <a:schemeClr val="tx2"/>
                </a:solidFill>
                <a:effectLst/>
                <a:latin typeface="Garamond" pitchFamily="0" charset="0"/>
                <a:ea typeface="Garamond" pitchFamily="0" charset="0"/>
                <a:cs typeface="Garamond" pitchFamily="0" charset="0"/>
              </a:defRPr>
            </a:lvl3pPr>
            <a:lvl4pPr marL="1371600" marR="0" indent="0" algn="l" defTabSz="914400">
              <a:lnSpc>
                <a:spcPct val="100000"/>
              </a:lnSpc>
              <a:spcBef>
                <a:spcPts val="0"/>
              </a:spcBef>
              <a:spcAft>
                <a:spcPts val="0"/>
              </a:spcAft>
              <a:buNone/>
              <a:tabLst/>
              <a:defRPr lang="ru-ru" sz="1800" b="0" i="0" u="none" strike="noStrike" kern="1" spc="0" baseline="0">
                <a:solidFill>
                  <a:schemeClr val="tx2"/>
                </a:solidFill>
                <a:effectLst/>
                <a:latin typeface="Garamond" pitchFamily="0" charset="0"/>
                <a:ea typeface="Garamond" pitchFamily="0" charset="0"/>
                <a:cs typeface="Garamond" pitchFamily="0" charset="0"/>
              </a:defRPr>
            </a:lvl4pPr>
            <a:lvl5pPr marL="1828800" marR="0" indent="0" algn="l" defTabSz="914400">
              <a:lnSpc>
                <a:spcPct val="100000"/>
              </a:lnSpc>
              <a:spcBef>
                <a:spcPts val="0"/>
              </a:spcBef>
              <a:spcAft>
                <a:spcPts val="0"/>
              </a:spcAft>
              <a:buNone/>
              <a:tabLst/>
              <a:defRPr lang="ru-ru" sz="1800" b="0" i="0" u="none" strike="noStrike" kern="1" spc="0" baseline="0">
                <a:solidFill>
                  <a:schemeClr val="tx2"/>
                </a:solidFill>
                <a:effectLst/>
                <a:latin typeface="Garamond" pitchFamily="0" charset="0"/>
                <a:ea typeface="Garamond" pitchFamily="0" charset="0"/>
                <a:cs typeface="Garamond" pitchFamily="0" charset="0"/>
              </a:defRPr>
            </a:lvl5pPr>
          </a:lstStyle>
          <a:p>
            <a:pPr marL="0" marR="0" indent="0" algn="ctr" defTabSz="457200">
              <a:lnSpc>
                <a:spcPct val="100000"/>
              </a:lnSpc>
              <a:spcBef>
                <a:spcPts val="0"/>
              </a:spcBef>
              <a:spcAft>
                <a:spcPts val="0"/>
              </a:spcAft>
              <a:buNone/>
              <a:tabLst/>
              <a:defRPr lang="ru-ru" sz="4400" b="0" i="0" u="none" strike="noStrike" kern="1" spc="0" baseline="0">
                <a:solidFill>
                  <a:srgbClr val="262626"/>
                </a:solidFill>
                <a:latin typeface="Garamond" pitchFamily="0" charset="0"/>
                <a:ea typeface="Garamond" pitchFamily="0" charset="0"/>
                <a:cs typeface="Garamond" pitchFamily="0" charset="0"/>
              </a:defRPr>
            </a:pPr>
            <a:r>
              <a:t>Образец заголовка</a:t>
            </a:r>
          </a:p>
        </p:txBody>
      </p:sp>
      <p:sp>
        <p:nvSpPr>
          <p:cNvPr id="8" name="Text Placeholder 2"/>
          <p:cNvSpPr>
            <a:spLocks noGrp="1" noChangeArrowheads="1"/>
            <a:extLst>
              <a:ext uri="smNativeData">
                <pr:smNativeData xmlns:pr="smNativeData" val="SMDATA_12_Cuu0WhMAAAAlAAAAZAAAAA0AAAAAkAAAAEgAAACQAAAASAAAAAAAAAAA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BwAAuw8AAAhDAAAlJAAAEAAAAA=="/>
              </a:ext>
            </a:extLst>
          </p:cNvSpPr>
          <p:nvPr>
            <p:ph type="body" idx="1"/>
          </p:nvPr>
        </p:nvSpPr>
        <p:spPr>
          <a:xfrm>
            <a:off x="1295400" y="2557145"/>
            <a:ext cx="9601200" cy="331851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lvl1pPr marL="285750" marR="0" indent="-285750" algn="l" defTabSz="457200">
              <a:lnSpc>
                <a:spcPct val="100000"/>
              </a:lnSpc>
              <a:spcBef>
                <a:spcPts val="0"/>
              </a:spcBef>
              <a:spcAft>
                <a:spcPts val="600"/>
              </a:spcAft>
              <a:buClr>
                <a:schemeClr val="accent1"/>
              </a:buClr>
              <a:buSzTx/>
              <a:buFont typeface="Arial" pitchFamily="2" charset="-52"/>
              <a:buChar char="•"/>
              <a:tabLst/>
              <a:defRPr lang="ru-ru" sz="2400" b="0" i="0" u="none" strike="noStrike" kern="1" spc="0" baseline="0">
                <a:solidFill>
                  <a:srgbClr val="262626"/>
                </a:solidFill>
                <a:effectLst/>
                <a:latin typeface="Garamond" pitchFamily="0" charset="0"/>
                <a:ea typeface="Garamond" pitchFamily="0" charset="0"/>
                <a:cs typeface="Garamond" pitchFamily="0" charset="0"/>
              </a:defRPr>
            </a:lvl1pPr>
            <a:lvl2pPr marL="742950" marR="0" indent="-285750" algn="l" defTabSz="457200">
              <a:lnSpc>
                <a:spcPct val="100000"/>
              </a:lnSpc>
              <a:spcBef>
                <a:spcPts val="0"/>
              </a:spcBef>
              <a:spcAft>
                <a:spcPts val="600"/>
              </a:spcAft>
              <a:buClr>
                <a:schemeClr val="accent1"/>
              </a:buClr>
              <a:buSzTx/>
              <a:buFont typeface="Arial" pitchFamily="2" charset="-52"/>
              <a:buChar char="•"/>
              <a:tabLst/>
              <a:defRPr lang="ru-ru" sz="2000" b="0" i="0" u="none" strike="noStrike" kern="1" spc="0" baseline="0">
                <a:solidFill>
                  <a:srgbClr val="262626"/>
                </a:solidFill>
                <a:effectLst/>
                <a:latin typeface="Garamond" pitchFamily="0" charset="0"/>
                <a:ea typeface="Garamond" pitchFamily="0" charset="0"/>
                <a:cs typeface="Garamond" pitchFamily="0" charset="0"/>
              </a:defRPr>
            </a:lvl2pPr>
            <a:lvl3pPr marL="1200150" marR="0" indent="-285750" algn="l" defTabSz="457200">
              <a:lnSpc>
                <a:spcPct val="100000"/>
              </a:lnSpc>
              <a:spcBef>
                <a:spcPts val="0"/>
              </a:spcBef>
              <a:spcAft>
                <a:spcPts val="600"/>
              </a:spcAft>
              <a:buClr>
                <a:schemeClr val="accent1"/>
              </a:buClr>
              <a:buSzTx/>
              <a:buFont typeface="Arial" pitchFamily="2" charset="-52"/>
              <a:buChar char="•"/>
              <a:tabLst/>
              <a:defRPr lang="ru-ru" sz="1800" b="0" i="0" u="none" strike="noStrike" kern="1" spc="0" baseline="0">
                <a:solidFill>
                  <a:srgbClr val="262626"/>
                </a:solidFill>
                <a:effectLst/>
                <a:latin typeface="Garamond" pitchFamily="0" charset="0"/>
                <a:ea typeface="Garamond" pitchFamily="0" charset="0"/>
                <a:cs typeface="Garamond" pitchFamily="0" charset="0"/>
              </a:defRPr>
            </a:lvl3pPr>
            <a:lvl4pPr marL="1543050" marR="0" indent="-171450" algn="l" defTabSz="457200">
              <a:lnSpc>
                <a:spcPct val="100000"/>
              </a:lnSpc>
              <a:spcBef>
                <a:spcPts val="0"/>
              </a:spcBef>
              <a:spcAft>
                <a:spcPts val="600"/>
              </a:spcAft>
              <a:buClr>
                <a:schemeClr val="accent1"/>
              </a:buClr>
              <a:buSzTx/>
              <a:buFont typeface="Arial" pitchFamily="2" charset="-52"/>
              <a:buChar char="•"/>
              <a:tabLst/>
              <a:defRPr lang="ru-ru" sz="1600" b="0" i="0" u="none" strike="noStrike" kern="1" spc="0" baseline="0">
                <a:solidFill>
                  <a:srgbClr val="262626"/>
                </a:solidFill>
                <a:effectLst/>
                <a:latin typeface="Garamond" pitchFamily="0" charset="0"/>
                <a:ea typeface="Garamond" pitchFamily="0" charset="0"/>
                <a:cs typeface="Garamond" pitchFamily="0" charset="0"/>
              </a:defRPr>
            </a:lvl4pPr>
            <a:lvl5pPr marL="2000250" marR="0" indent="-171450" algn="l" defTabSz="457200">
              <a:lnSpc>
                <a:spcPct val="100000"/>
              </a:lnSpc>
              <a:spcBef>
                <a:spcPts val="0"/>
              </a:spcBef>
              <a:spcAft>
                <a:spcPts val="600"/>
              </a:spcAft>
              <a:buClr>
                <a:schemeClr val="accent1"/>
              </a:buClr>
              <a:buSzTx/>
              <a:buFont typeface="Arial" pitchFamily="2" charset="-52"/>
              <a:buChar char="•"/>
              <a:tabLst/>
              <a:defRPr lang="ru-ru" sz="1400" b="0" i="0" u="none" strike="noStrike" kern="1" spc="0" baseline="0">
                <a:solidFill>
                  <a:srgbClr val="262626"/>
                </a:solidFill>
                <a:effectLst/>
                <a:latin typeface="Garamond" pitchFamily="0" charset="0"/>
                <a:ea typeface="Garamond" pitchFamily="0" charset="0"/>
                <a:cs typeface="Garamond" pitchFamily="0" charset="0"/>
              </a:defRPr>
            </a:lvl5pPr>
          </a:lstStyle>
          <a:p>
            <a:pPr marL="285750" marR="0" indent="-285750" algn="l" defTabSz="457200">
              <a:lnSpc>
                <a:spcPct val="100000"/>
              </a:lnSpc>
              <a:spcBef>
                <a:spcPts val="0"/>
              </a:spcBef>
              <a:spcAft>
                <a:spcPts val="600"/>
              </a:spcAft>
              <a:buClr>
                <a:schemeClr val="accent1"/>
              </a:buClr>
              <a:buSzTx/>
              <a:buFont typeface="Arial" pitchFamily="2" charset="-52"/>
              <a:buChar char="•"/>
              <a:tabLst/>
              <a:defRPr lang="ru-ru" sz="2400" b="0" i="0" u="none" strike="noStrike" kern="1" spc="0" baseline="0">
                <a:solidFill>
                  <a:srgbClr val="262626"/>
                </a:solidFill>
                <a:latin typeface="Garamond" pitchFamily="0" charset="0"/>
                <a:ea typeface="Garamond" pitchFamily="0" charset="0"/>
                <a:cs typeface="Garamond" pitchFamily="0" charset="0"/>
              </a:defRPr>
            </a:pPr>
            <a:r>
              <a:t>Образец текста</a:t>
            </a:r>
          </a:p>
          <a:p>
            <a:pPr lvl="1" marL="742950" marR="0" indent="-285750" algn="l" defTabSz="457200">
              <a:lnSpc>
                <a:spcPct val="100000"/>
              </a:lnSpc>
              <a:spcBef>
                <a:spcPts val="0"/>
              </a:spcBef>
              <a:spcAft>
                <a:spcPts val="600"/>
              </a:spcAft>
              <a:buClr>
                <a:schemeClr val="accent1"/>
              </a:buClr>
              <a:buSzTx/>
              <a:buFont typeface="Arial" pitchFamily="2" charset="-52"/>
              <a:buChar char="•"/>
              <a:tabLst/>
              <a:defRPr lang="ru-ru" sz="2000" b="0" i="0" u="none" strike="noStrike" kern="1" spc="0" baseline="0">
                <a:solidFill>
                  <a:srgbClr val="262626"/>
                </a:solidFill>
                <a:latin typeface="Garamond" pitchFamily="0" charset="0"/>
                <a:ea typeface="Garamond" pitchFamily="0" charset="0"/>
                <a:cs typeface="Garamond" pitchFamily="0" charset="0"/>
              </a:defRPr>
            </a:pPr>
            <a:r>
              <a:t>Второй уровень</a:t>
            </a:r>
          </a:p>
          <a:p>
            <a:pPr lvl="2" marL="1200150" marR="0" indent="-285750" algn="l" defTabSz="457200">
              <a:lnSpc>
                <a:spcPct val="100000"/>
              </a:lnSpc>
              <a:spcBef>
                <a:spcPts val="0"/>
              </a:spcBef>
              <a:spcAft>
                <a:spcPts val="600"/>
              </a:spcAft>
              <a:buClr>
                <a:schemeClr val="accent1"/>
              </a:buClr>
              <a:buSzTx/>
              <a:buFont typeface="Arial" pitchFamily="2" charset="-52"/>
              <a:buChar char="•"/>
              <a:tabLst/>
              <a:defRPr lang="ru-ru" sz="1800" b="0" i="0" u="none" strike="noStrike" kern="1" spc="0" baseline="0">
                <a:solidFill>
                  <a:srgbClr val="262626"/>
                </a:solidFill>
                <a:latin typeface="Garamond" pitchFamily="0" charset="0"/>
                <a:ea typeface="Garamond" pitchFamily="0" charset="0"/>
                <a:cs typeface="Garamond" pitchFamily="0" charset="0"/>
              </a:defRPr>
            </a:pPr>
            <a:r>
              <a:t>Третий уровень</a:t>
            </a:r>
          </a:p>
          <a:p>
            <a:pPr lvl="3" marL="1543050" marR="0" indent="-171450" algn="l" defTabSz="457200">
              <a:lnSpc>
                <a:spcPct val="100000"/>
              </a:lnSpc>
              <a:spcBef>
                <a:spcPts val="0"/>
              </a:spcBef>
              <a:spcAft>
                <a:spcPts val="600"/>
              </a:spcAft>
              <a:buClr>
                <a:schemeClr val="accent1"/>
              </a:buClr>
              <a:buSzTx/>
              <a:buFont typeface="Arial" pitchFamily="2" charset="-52"/>
              <a:buChar char="•"/>
              <a:tabLst/>
              <a:defRPr lang="ru-ru" sz="1600" b="0" i="0" u="none" strike="noStrike" kern="1" spc="0" baseline="0">
                <a:solidFill>
                  <a:srgbClr val="262626"/>
                </a:solidFill>
                <a:latin typeface="Garamond" pitchFamily="0" charset="0"/>
                <a:ea typeface="Garamond" pitchFamily="0" charset="0"/>
                <a:cs typeface="Garamond" pitchFamily="0" charset="0"/>
              </a:defRPr>
            </a:pPr>
            <a:r>
              <a:t>Четвертый уровень</a:t>
            </a:r>
          </a:p>
          <a:p>
            <a:pPr lvl="4" marL="2000250" marR="0" indent="-171450" algn="l" defTabSz="457200">
              <a:lnSpc>
                <a:spcPct val="100000"/>
              </a:lnSpc>
              <a:spcBef>
                <a:spcPts val="0"/>
              </a:spcBef>
              <a:spcAft>
                <a:spcPts val="600"/>
              </a:spcAft>
              <a:buClr>
                <a:schemeClr val="accent1"/>
              </a:buClr>
              <a:buSzTx/>
              <a:buFont typeface="Arial" pitchFamily="2" charset="-52"/>
              <a:buChar char="•"/>
              <a:tabLst/>
              <a:defRPr lang="ru-ru" sz="1400" b="0" i="0" u="none" strike="noStrike" kern="1" spc="0" baseline="0">
                <a:solidFill>
                  <a:srgbClr val="262626"/>
                </a:solidFill>
                <a:latin typeface="Garamond" pitchFamily="0" charset="0"/>
                <a:ea typeface="Garamond" pitchFamily="0" charset="0"/>
                <a:cs typeface="Garamond" pitchFamily="0" charset="0"/>
              </a:defRPr>
            </a:pPr>
            <a:r>
              <a:t>Пятый уровень</a:t>
            </a:r>
          </a:p>
        </p:txBody>
      </p:sp>
      <p:sp>
        <p:nvSpPr>
          <p:cNvPr id="9" name="Date Placeholder 3"/>
          <p:cNvSpPr>
            <a:spLocks noGrp="1" noChangeArrowheads="1"/>
            <a:extLst>
              <a:ext uri="smNativeData">
                <pr:smNativeData xmlns:pr="smNativeData" val="SMDATA_12_Cuu0WhMAAAAlAAAAZAAAAA0AAAAAkAAAAEgAAACQAAAASAAAAAAAAAAB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BhNQAAuCQAADk/AABwJgAAEAAAAA=="/>
              </a:ext>
            </a:extLst>
          </p:cNvSpPr>
          <p:nvPr>
            <p:ph type="dt" sz="half" idx="2"/>
          </p:nvPr>
        </p:nvSpPr>
        <p:spPr>
          <a:xfrm>
            <a:off x="8677275" y="5969000"/>
            <a:ext cx="1600200" cy="27940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r" defTabSz="457200">
              <a:lnSpc>
                <a:spcPct val="100000"/>
              </a:lnSpc>
              <a:spcBef>
                <a:spcPts val="0"/>
              </a:spcBef>
              <a:spcAft>
                <a:spcPts val="0"/>
              </a:spcAft>
              <a:buNone/>
              <a:tabLst/>
              <a:defRPr lang="en-us" sz="1000" b="0" i="0" u="none" strike="noStrike" kern="1" spc="0" baseline="0">
                <a:solidFill>
                  <a:schemeClr val="tx1"/>
                </a:solidFill>
                <a:effectLst/>
                <a:latin typeface="Garamond" pitchFamily="0" charset="0"/>
                <a:ea typeface="Garamond" pitchFamily="0" charset="0"/>
                <a:cs typeface="Garamond" pitchFamily="0" charset="0"/>
              </a:defRPr>
            </a:pPr>
            <a:fld id="{3E14CC65-2BD3-413A-9DAC-DD6F82E26B88}" type="datetime1">
              <a:t/>
            </a:fld>
          </a:p>
        </p:txBody>
      </p:sp>
      <p:sp>
        <p:nvSpPr>
          <p:cNvPr id="10" name="Footer Placeholder 4"/>
          <p:cNvSpPr>
            <a:spLocks noGrp="1" noChangeArrowheads="1"/>
            <a:extLst>
              <a:ext uri="smNativeData">
                <pr:smNativeData xmlns:pr="smNativeData" val="SMDATA_12_Cuu0WhMAAAAlAAAAZAAAAA0AAAAAkAAAAEgAAACQAAAASAAAAAAAAAAB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AB4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BwAAuCQAAOk0AABwJgAAEAAAAA=="/>
              </a:ext>
            </a:extLst>
          </p:cNvSpPr>
          <p:nvPr>
            <p:ph type="ftr" sz="quarter" idx="3"/>
          </p:nvPr>
        </p:nvSpPr>
        <p:spPr>
          <a:xfrm>
            <a:off x="1295400" y="5969000"/>
            <a:ext cx="7305675" cy="27940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l" defTabSz="457200">
              <a:lnSpc>
                <a:spcPct val="100000"/>
              </a:lnSpc>
              <a:spcBef>
                <a:spcPts val="0"/>
              </a:spcBef>
              <a:spcAft>
                <a:spcPts val="0"/>
              </a:spcAft>
              <a:buNone/>
              <a:tabLst/>
              <a:defRPr lang="en-us" sz="1000" b="0" i="0" u="none" strike="noStrike" kern="1" spc="0" baseline="0">
                <a:solidFill>
                  <a:schemeClr val="tx1"/>
                </a:solidFill>
                <a:effectLst/>
                <a:latin typeface="Garamond" pitchFamily="0" charset="0"/>
                <a:ea typeface="Garamond" pitchFamily="0" charset="0"/>
                <a:cs typeface="Garamond" pitchFamily="0" charset="0"/>
              </a:defRPr>
            </a:pPr>
          </a:p>
        </p:txBody>
      </p:sp>
      <p:sp>
        <p:nvSpPr>
          <p:cNvPr id="11" name="Slide Number Placeholder 5"/>
          <p:cNvSpPr>
            <a:spLocks noGrp="1" noChangeArrowheads="1"/>
            <a:extLst>
              <a:ext uri="smNativeData">
                <pr:smNativeData xmlns:pr="smNativeData" val="SMDATA_12_Cuu0WhMAAAAlAAAAZAAAAA0AAAAAkAAAAEgAAACQAAAASAAAAAAAAAAB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AB4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CxPwAAuCQAAAhDAABwJgAAEAAAAA=="/>
              </a:ext>
            </a:extLst>
          </p:cNvSpPr>
          <p:nvPr>
            <p:ph type="sldNum" sz="quarter" idx="4"/>
          </p:nvPr>
        </p:nvSpPr>
        <p:spPr>
          <a:xfrm>
            <a:off x="10353675" y="5969000"/>
            <a:ext cx="542925" cy="27940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r" defTabSz="457200">
              <a:lnSpc>
                <a:spcPct val="100000"/>
              </a:lnSpc>
              <a:spcBef>
                <a:spcPts val="0"/>
              </a:spcBef>
              <a:spcAft>
                <a:spcPts val="0"/>
              </a:spcAft>
              <a:buNone/>
              <a:tabLst/>
              <a:defRPr lang="en-us" sz="1000" b="0" i="0" u="none" strike="noStrike" kern="1" spc="0" baseline="0">
                <a:solidFill>
                  <a:schemeClr val="tx1"/>
                </a:solidFill>
                <a:effectLst/>
                <a:latin typeface="Garamond" pitchFamily="0" charset="0"/>
                <a:ea typeface="Garamond" pitchFamily="0" charset="0"/>
                <a:cs typeface="Garamond" pitchFamily="0" charset="0"/>
              </a:defRPr>
            </a:pPr>
            <a:fld id="{3E14F6F2-BCD3-4100-9DAC-4A55B8E26B1F}" type="slidenum">
              <a:t/>
            </a:fld>
          </a:p>
        </p:txBody>
      </p:sp>
    </p:spTree>
  </p:cSld>
  <p:clrMap bg1="lt1" tx1="dk1" bg2="lt2" tx2="dk2" accent1="accent1" accent2="accent2" accent3="accent3" accent4="accent4" accent5="accent5" accent6="accent6" hlink="hlink" folHlink="folHlink"/>
  <p:sldLayoutIdLst>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Lst>
  <p:hf sldNum="0" hdr="0" ftr="0" dt="0"/>
  <p:txStyles>
    <p:titleStyle>
      <a:lvl1pPr marL="0" marR="0" indent="0" algn="ctr" defTabSz="457200">
        <a:lnSpc>
          <a:spcPct val="100000"/>
        </a:lnSpc>
        <a:spcBef>
          <a:spcPts val="0"/>
        </a:spcBef>
        <a:spcAft>
          <a:spcPts val="0"/>
        </a:spcAft>
        <a:buNone/>
        <a:tabLst/>
        <a:defRPr lang="ru-ru" sz="5400" b="0" i="0" u="none" strike="noStrike" kern="1" spc="0" baseline="0">
          <a:solidFill>
            <a:srgbClr val="262626"/>
          </a:solidFill>
          <a:effectLst/>
          <a:latin typeface="Garamond" pitchFamily="0" charset="0"/>
          <a:ea typeface="Garamond" pitchFamily="0" charset="0"/>
          <a:cs typeface="Garamond" pitchFamily="0" charset="0"/>
        </a:defRPr>
      </a:lvl1pPr>
      <a:lvl2pPr marL="457200" marR="0" indent="0" algn="l" defTabSz="914400">
        <a:lnSpc>
          <a:spcPct val="100000"/>
        </a:lnSpc>
        <a:spcBef>
          <a:spcPts val="0"/>
        </a:spcBef>
        <a:spcAft>
          <a:spcPts val="0"/>
        </a:spcAft>
        <a:buNone/>
        <a:tabLst/>
        <a:defRPr lang="ru-ru" sz="1800" b="0" i="0" u="none" strike="noStrike" kern="1" spc="0" baseline="0">
          <a:solidFill>
            <a:schemeClr val="tx2"/>
          </a:solidFill>
          <a:effectLst/>
          <a:latin typeface="Garamond" pitchFamily="0" charset="0"/>
          <a:ea typeface="Garamond" pitchFamily="0" charset="0"/>
          <a:cs typeface="Garamond" pitchFamily="0" charset="0"/>
        </a:defRPr>
      </a:lvl2pPr>
      <a:lvl3pPr marL="914400" marR="0" indent="0" algn="l" defTabSz="914400">
        <a:lnSpc>
          <a:spcPct val="100000"/>
        </a:lnSpc>
        <a:spcBef>
          <a:spcPts val="0"/>
        </a:spcBef>
        <a:spcAft>
          <a:spcPts val="0"/>
        </a:spcAft>
        <a:buNone/>
        <a:tabLst/>
        <a:defRPr lang="ru-ru" sz="1800" b="0" i="0" u="none" strike="noStrike" kern="1" spc="0" baseline="0">
          <a:solidFill>
            <a:schemeClr val="tx2"/>
          </a:solidFill>
          <a:effectLst/>
          <a:latin typeface="Garamond" pitchFamily="0" charset="0"/>
          <a:ea typeface="Garamond" pitchFamily="0" charset="0"/>
          <a:cs typeface="Garamond" pitchFamily="0" charset="0"/>
        </a:defRPr>
      </a:lvl3pPr>
      <a:lvl4pPr marL="1371600" marR="0" indent="0" algn="l" defTabSz="914400">
        <a:lnSpc>
          <a:spcPct val="100000"/>
        </a:lnSpc>
        <a:spcBef>
          <a:spcPts val="0"/>
        </a:spcBef>
        <a:spcAft>
          <a:spcPts val="0"/>
        </a:spcAft>
        <a:buNone/>
        <a:tabLst/>
        <a:defRPr lang="ru-ru" sz="1800" b="0" i="0" u="none" strike="noStrike" kern="1" spc="0" baseline="0">
          <a:solidFill>
            <a:schemeClr val="tx2"/>
          </a:solidFill>
          <a:effectLst/>
          <a:latin typeface="Garamond" pitchFamily="0" charset="0"/>
          <a:ea typeface="Garamond" pitchFamily="0" charset="0"/>
          <a:cs typeface="Garamond" pitchFamily="0" charset="0"/>
        </a:defRPr>
      </a:lvl4pPr>
      <a:lvl5pPr marL="1828800" marR="0" indent="0" algn="l" defTabSz="914400">
        <a:lnSpc>
          <a:spcPct val="100000"/>
        </a:lnSpc>
        <a:spcBef>
          <a:spcPts val="0"/>
        </a:spcBef>
        <a:spcAft>
          <a:spcPts val="0"/>
        </a:spcAft>
        <a:buNone/>
        <a:tabLst/>
        <a:defRPr lang="ru-ru" sz="1800" b="0" i="0" u="none" strike="noStrike" kern="1" spc="0" baseline="0">
          <a:solidFill>
            <a:schemeClr val="tx2"/>
          </a:solidFill>
          <a:effectLst/>
          <a:latin typeface="Garamond" pitchFamily="0" charset="0"/>
          <a:ea typeface="Garamond" pitchFamily="0" charset="0"/>
          <a:cs typeface="Garamond" pitchFamily="0" charset="0"/>
        </a:defRPr>
      </a:lvl5pPr>
    </p:titleStyle>
    <p:bodyStyle>
      <a:lvl1pPr marL="285750" marR="0" indent="-285750" algn="l" defTabSz="457200">
        <a:lnSpc>
          <a:spcPct val="100000"/>
        </a:lnSpc>
        <a:spcBef>
          <a:spcPts val="0"/>
        </a:spcBef>
        <a:spcAft>
          <a:spcPts val="600"/>
        </a:spcAft>
        <a:buClr>
          <a:schemeClr val="accent1"/>
        </a:buClr>
        <a:buSzTx/>
        <a:buFont typeface="Arial" pitchFamily="2" charset="-52"/>
        <a:buChar char="•"/>
        <a:tabLst/>
        <a:defRPr lang="ru-ru" sz="2400" b="0" i="0" u="none" strike="noStrike" kern="1" spc="0" baseline="0">
          <a:solidFill>
            <a:srgbClr val="262626"/>
          </a:solidFill>
          <a:effectLst/>
          <a:latin typeface="Garamond" pitchFamily="0" charset="0"/>
          <a:ea typeface="Garamond" pitchFamily="0" charset="0"/>
          <a:cs typeface="Garamond" pitchFamily="0" charset="0"/>
        </a:defRPr>
      </a:lvl1pPr>
      <a:lvl2pPr marL="742950" marR="0" indent="-285750" algn="l" defTabSz="457200">
        <a:lnSpc>
          <a:spcPct val="100000"/>
        </a:lnSpc>
        <a:spcBef>
          <a:spcPts val="0"/>
        </a:spcBef>
        <a:spcAft>
          <a:spcPts val="600"/>
        </a:spcAft>
        <a:buClr>
          <a:schemeClr val="accent1"/>
        </a:buClr>
        <a:buSzTx/>
        <a:buFont typeface="Arial" pitchFamily="2" charset="-52"/>
        <a:buChar char="•"/>
        <a:tabLst/>
        <a:defRPr lang="ru-ru" sz="2000" b="0" i="0" u="none" strike="noStrike" kern="1" spc="0" baseline="0">
          <a:solidFill>
            <a:srgbClr val="262626"/>
          </a:solidFill>
          <a:effectLst/>
          <a:latin typeface="Garamond" pitchFamily="0" charset="0"/>
          <a:ea typeface="Garamond" pitchFamily="0" charset="0"/>
          <a:cs typeface="Garamond" pitchFamily="0" charset="0"/>
        </a:defRPr>
      </a:lvl2pPr>
      <a:lvl3pPr marL="1200150" marR="0" indent="-285750" algn="l" defTabSz="457200">
        <a:lnSpc>
          <a:spcPct val="100000"/>
        </a:lnSpc>
        <a:spcBef>
          <a:spcPts val="0"/>
        </a:spcBef>
        <a:spcAft>
          <a:spcPts val="600"/>
        </a:spcAft>
        <a:buClr>
          <a:schemeClr val="accent1"/>
        </a:buClr>
        <a:buSzTx/>
        <a:buFont typeface="Arial" pitchFamily="2" charset="-52"/>
        <a:buChar char="•"/>
        <a:tabLst/>
        <a:defRPr lang="ru-ru" sz="1800" b="0" i="0" u="none" strike="noStrike" kern="1" spc="0" baseline="0">
          <a:solidFill>
            <a:srgbClr val="262626"/>
          </a:solidFill>
          <a:effectLst/>
          <a:latin typeface="Garamond" pitchFamily="0" charset="0"/>
          <a:ea typeface="Garamond" pitchFamily="0" charset="0"/>
          <a:cs typeface="Garamond" pitchFamily="0" charset="0"/>
        </a:defRPr>
      </a:lvl3pPr>
      <a:lvl4pPr marL="1543050" marR="0" indent="-171450" algn="l" defTabSz="457200">
        <a:lnSpc>
          <a:spcPct val="100000"/>
        </a:lnSpc>
        <a:spcBef>
          <a:spcPts val="0"/>
        </a:spcBef>
        <a:spcAft>
          <a:spcPts val="600"/>
        </a:spcAft>
        <a:buClr>
          <a:schemeClr val="accent1"/>
        </a:buClr>
        <a:buSzTx/>
        <a:buFont typeface="Arial" pitchFamily="2" charset="-52"/>
        <a:buChar char="•"/>
        <a:tabLst/>
        <a:defRPr lang="ru-ru" sz="1600" b="0" i="0" u="none" strike="noStrike" kern="1" spc="0" baseline="0">
          <a:solidFill>
            <a:srgbClr val="262626"/>
          </a:solidFill>
          <a:effectLst/>
          <a:latin typeface="Garamond" pitchFamily="0" charset="0"/>
          <a:ea typeface="Garamond" pitchFamily="0" charset="0"/>
          <a:cs typeface="Garamond" pitchFamily="0" charset="0"/>
        </a:defRPr>
      </a:lvl4pPr>
      <a:lvl5pPr marL="2000250" marR="0" indent="-171450" algn="l" defTabSz="457200">
        <a:lnSpc>
          <a:spcPct val="100000"/>
        </a:lnSpc>
        <a:spcBef>
          <a:spcPts val="0"/>
        </a:spcBef>
        <a:spcAft>
          <a:spcPts val="600"/>
        </a:spcAft>
        <a:buClr>
          <a:schemeClr val="accent1"/>
        </a:buClr>
        <a:buSzTx/>
        <a:buFont typeface="Arial" pitchFamily="2" charset="-52"/>
        <a:buChar char="•"/>
        <a:tabLst/>
        <a:defRPr lang="ru-ru" sz="1400" b="0" i="0" u="none" strike="noStrike" kern="1" spc="0" baseline="0">
          <a:solidFill>
            <a:srgbClr val="262626"/>
          </a:solidFill>
          <a:effectLst/>
          <a:latin typeface="Garamond" pitchFamily="0" charset="0"/>
          <a:ea typeface="Garamond" pitchFamily="0" charset="0"/>
          <a:cs typeface="Garamond" pitchFamily="0" charset="0"/>
        </a:defRPr>
      </a:lvl5pPr>
    </p:bodyStyle>
  </p:txStyles>
</p:sldMaster>
</file>

<file path=ppt/slides/_rels/slide1.xml.rels><?xml version="1.0" encoding="UTF-8" standalone="yes" ?>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 Id="rId3" Type="http://schemas.openxmlformats.org/officeDocument/2006/relationships/image" Target="../media/image5.png"/><Relationship Id="rId4" Type="http://schemas.openxmlformats.org/officeDocument/2006/relationships/image" Target="../media/image5.png"/></Relationships>
</file>

<file path=ppt/slides/_rels/slide10.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microsoft.com/office/2007/relationships/diagramDrawing" Target="../diagrams/drawing9.xml"/><Relationship Id="rId4" Type="http://schemas.openxmlformats.org/officeDocument/2006/relationships/diagramData" Target="../diagrams/data9.xml"/><Relationship Id="rId5" Type="http://schemas.openxmlformats.org/officeDocument/2006/relationships/diagramLayout" Target="../diagrams/layout9.xml"/><Relationship Id="rId6" Type="http://schemas.openxmlformats.org/officeDocument/2006/relationships/diagramQuickStyle" Target="../diagrams/quickStyle9.xml"/><Relationship Id="rId7" Type="http://schemas.openxmlformats.org/officeDocument/2006/relationships/diagramColors" Target="../diagrams/colors9.xml"/></Relationships>
</file>

<file path=ppt/slides/_rels/slide11.xml.rels><?xml version="1.0" encoding="UTF-8" standalone="yes" ?>
<Relationships xmlns="http://schemas.openxmlformats.org/package/2006/relationships"><Relationship Id="rId1" Type="http://schemas.openxmlformats.org/officeDocument/2006/relationships/slideLayout" Target="../slideLayouts/slideLayout3.xml"/><Relationship Id="rId2" Type="http://schemas.microsoft.com/office/2007/relationships/diagramDrawing" Target="../diagrams/drawing10.xml"/><Relationship Id="rId3" Type="http://schemas.openxmlformats.org/officeDocument/2006/relationships/diagramData" Target="../diagrams/data10.xml"/><Relationship Id="rId4" Type="http://schemas.openxmlformats.org/officeDocument/2006/relationships/diagramLayout" Target="../diagrams/layout10.xml"/><Relationship Id="rId5" Type="http://schemas.openxmlformats.org/officeDocument/2006/relationships/diagramQuickStyle" Target="../diagrams/quickStyle10.xml"/><Relationship Id="rId6" Type="http://schemas.openxmlformats.org/officeDocument/2006/relationships/diagramColors" Target="../diagrams/colors10.xml"/><Relationship Id="rId7" Type="http://schemas.openxmlformats.org/officeDocument/2006/relationships/hyperlink" Target="http://www.charliechaplin.com/en/films/1-The-Kid" TargetMode="External"/><Relationship Id="rId8" Type="http://schemas.openxmlformats.org/officeDocument/2006/relationships/image" Target="../media/image14.jpeg"/></Relationships>
</file>

<file path=ppt/slides/_rels/slide12.xml.rels><?xml version="1.0" encoding="UTF-8" standalone="yes" ?>
<Relationships xmlns="http://schemas.openxmlformats.org/package/2006/relationships"><Relationship Id="rId1" Type="http://schemas.openxmlformats.org/officeDocument/2006/relationships/slideLayout" Target="../slideLayouts/slideLayout3.xml"/><Relationship Id="rId2" Type="http://schemas.microsoft.com/office/2007/relationships/diagramDrawing" Target="../diagrams/drawing11.xml"/><Relationship Id="rId3" Type="http://schemas.openxmlformats.org/officeDocument/2006/relationships/diagramData" Target="../diagrams/data11.xml"/><Relationship Id="rId4" Type="http://schemas.openxmlformats.org/officeDocument/2006/relationships/diagramLayout" Target="../diagrams/layout11.xml"/><Relationship Id="rId5" Type="http://schemas.openxmlformats.org/officeDocument/2006/relationships/diagramQuickStyle" Target="../diagrams/quickStyle11.xml"/><Relationship Id="rId6" Type="http://schemas.openxmlformats.org/officeDocument/2006/relationships/diagramColors" Target="../diagrams/colors11.xml"/><Relationship Id="rId7" Type="http://schemas.openxmlformats.org/officeDocument/2006/relationships/image" Target="../media/image15.jpeg"/></Relationships>
</file>

<file path=ppt/slides/_rels/slide13.xml.rels><?xml version="1.0" encoding="UTF-8" standalone="yes" ?>
<Relationships xmlns="http://schemas.openxmlformats.org/package/2006/relationships"><Relationship Id="rId1" Type="http://schemas.openxmlformats.org/officeDocument/2006/relationships/slideLayout" Target="../slideLayouts/slideLayout3.xml"/><Relationship Id="rId2" Type="http://schemas.microsoft.com/office/2007/relationships/diagramDrawing" Target="../diagrams/drawing12.xml"/><Relationship Id="rId3" Type="http://schemas.openxmlformats.org/officeDocument/2006/relationships/diagramData" Target="../diagrams/data12.xml"/><Relationship Id="rId4" Type="http://schemas.openxmlformats.org/officeDocument/2006/relationships/diagramLayout" Target="../diagrams/layout12.xml"/><Relationship Id="rId5" Type="http://schemas.openxmlformats.org/officeDocument/2006/relationships/diagramQuickStyle" Target="../diagrams/quickStyle12.xml"/><Relationship Id="rId6" Type="http://schemas.openxmlformats.org/officeDocument/2006/relationships/diagramColors" Target="../diagrams/colors12.xml"/><Relationship Id="rId7" Type="http://schemas.openxmlformats.org/officeDocument/2006/relationships/image" Target="../media/image16.jpeg"/></Relationships>
</file>

<file path=ppt/slides/_rels/slide14.xml.rels><?xml version="1.0" encoding="UTF-8" standalone="yes" ?>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charliechaplin.com/" TargetMode="External"/><Relationship Id="rId3" Type="http://schemas.openxmlformats.org/officeDocument/2006/relationships/hyperlink" Target="http://www.charliechaplin.com/" TargetMode="External"/><Relationship Id="rId4" Type="http://schemas.openxmlformats.org/officeDocument/2006/relationships/hyperlink" Target="https://ru.wikipedia.org/" TargetMode="External"/><Relationship Id="rId5" Type="http://schemas.openxmlformats.org/officeDocument/2006/relationships/hyperlink" Target="https://ru.wikipedia.org/" TargetMode="External"/></Relationships>
</file>

<file path=ppt/slides/_rels/slide2.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microsoft.com/office/2007/relationships/diagramDrawing" Target="../diagrams/drawing1.xml"/><Relationship Id="rId4" Type="http://schemas.openxmlformats.org/officeDocument/2006/relationships/diagramData" Target="../diagrams/data1.xml"/><Relationship Id="rId5" Type="http://schemas.openxmlformats.org/officeDocument/2006/relationships/diagramLayout" Target="../diagrams/layout1.xml"/><Relationship Id="rId6" Type="http://schemas.openxmlformats.org/officeDocument/2006/relationships/diagramQuickStyle" Target="../diagrams/quickStyle1.xml"/><Relationship Id="rId7" Type="http://schemas.openxmlformats.org/officeDocument/2006/relationships/diagramColors" Target="../diagrams/colors1.xml"/></Relationships>
</file>

<file path=ppt/slides/_rels/slide3.xml.rels><?xml version="1.0" encoding="UTF-8" standalone="yes" ?>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7.png"/><Relationship Id="rId3" Type="http://schemas.microsoft.com/office/2007/relationships/diagramDrawing" Target="../diagrams/drawing2.xml"/><Relationship Id="rId4" Type="http://schemas.openxmlformats.org/officeDocument/2006/relationships/diagramData" Target="../diagrams/data2.xml"/><Relationship Id="rId5" Type="http://schemas.openxmlformats.org/officeDocument/2006/relationships/diagramLayout" Target="../diagrams/layout2.xml"/><Relationship Id="rId6" Type="http://schemas.openxmlformats.org/officeDocument/2006/relationships/diagramQuickStyle" Target="../diagrams/quickStyle2.xml"/><Relationship Id="rId7" Type="http://schemas.openxmlformats.org/officeDocument/2006/relationships/diagramColors" Target="../diagrams/colors2.xml"/><Relationship Id="rId8" Type="http://schemas.openxmlformats.org/officeDocument/2006/relationships/image" Target="../media/image8.jpeg"/></Relationships>
</file>

<file path=ppt/slides/_rels/slide4.xml.rels><?xml version="1.0" encoding="UTF-8" standalone="yes" ?>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9.png"/><Relationship Id="rId3" Type="http://schemas.microsoft.com/office/2007/relationships/diagramDrawing" Target="../diagrams/drawing3.xml"/><Relationship Id="rId4" Type="http://schemas.openxmlformats.org/officeDocument/2006/relationships/diagramData" Target="../diagrams/data3.xml"/><Relationship Id="rId5" Type="http://schemas.openxmlformats.org/officeDocument/2006/relationships/diagramLayout" Target="../diagrams/layout3.xml"/><Relationship Id="rId6" Type="http://schemas.openxmlformats.org/officeDocument/2006/relationships/diagramQuickStyle" Target="../diagrams/quickStyle3.xml"/><Relationship Id="rId7" Type="http://schemas.openxmlformats.org/officeDocument/2006/relationships/diagramColors" Target="../diagrams/colors3.xml"/><Relationship Id="rId8" Type="http://schemas.openxmlformats.org/officeDocument/2006/relationships/image" Target="../media/image10.jpeg"/><Relationship Id="rId9" Type="http://schemas.openxmlformats.org/officeDocument/2006/relationships/image" Target="../media/image11.jpeg"/></Relationships>
</file>

<file path=ppt/slides/_rels/slide5.xml.rels><?xml version="1.0" encoding="UTF-8" standalone="yes" ?>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7.png"/><Relationship Id="rId3" Type="http://schemas.microsoft.com/office/2007/relationships/diagramDrawing" Target="../diagrams/drawing4.xml"/><Relationship Id="rId4" Type="http://schemas.openxmlformats.org/officeDocument/2006/relationships/diagramData" Target="../diagrams/data4.xml"/><Relationship Id="rId5" Type="http://schemas.openxmlformats.org/officeDocument/2006/relationships/diagramLayout" Target="../diagrams/layout4.xml"/><Relationship Id="rId6" Type="http://schemas.openxmlformats.org/officeDocument/2006/relationships/diagramQuickStyle" Target="../diagrams/quickStyle4.xml"/><Relationship Id="rId7" Type="http://schemas.openxmlformats.org/officeDocument/2006/relationships/diagramColors" Target="../diagrams/colors4.xml"/><Relationship Id="rId8" Type="http://schemas.openxmlformats.org/officeDocument/2006/relationships/image" Target="../media/image12.jpeg"/></Relationships>
</file>

<file path=ppt/slides/_rels/slide6.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microsoft.com/office/2007/relationships/diagramDrawing" Target="../diagrams/drawing5.xml"/><Relationship Id="rId4" Type="http://schemas.openxmlformats.org/officeDocument/2006/relationships/diagramData" Target="../diagrams/data5.xml"/><Relationship Id="rId5" Type="http://schemas.openxmlformats.org/officeDocument/2006/relationships/diagramLayout" Target="../diagrams/layout5.xml"/><Relationship Id="rId6" Type="http://schemas.openxmlformats.org/officeDocument/2006/relationships/diagramQuickStyle" Target="../diagrams/quickStyle5.xml"/><Relationship Id="rId7" Type="http://schemas.openxmlformats.org/officeDocument/2006/relationships/diagramColors" Target="../diagrams/colors5.xml"/></Relationships>
</file>

<file path=ppt/slides/_rels/slide7.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 Id="rId3" Type="http://schemas.microsoft.com/office/2007/relationships/diagramDrawing" Target="../diagrams/drawing6.xml"/><Relationship Id="rId4" Type="http://schemas.openxmlformats.org/officeDocument/2006/relationships/diagramData" Target="../diagrams/data6.xml"/><Relationship Id="rId5" Type="http://schemas.openxmlformats.org/officeDocument/2006/relationships/diagramLayout" Target="../diagrams/layout6.xml"/><Relationship Id="rId6" Type="http://schemas.openxmlformats.org/officeDocument/2006/relationships/diagramQuickStyle" Target="../diagrams/quickStyle6.xml"/><Relationship Id="rId7" Type="http://schemas.openxmlformats.org/officeDocument/2006/relationships/diagramColors" Target="../diagrams/colors6.xml"/></Relationships>
</file>

<file path=ppt/slides/_rels/slide8.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microsoft.com/office/2007/relationships/diagramDrawing" Target="../diagrams/drawing7.xml"/><Relationship Id="rId4" Type="http://schemas.openxmlformats.org/officeDocument/2006/relationships/diagramData" Target="../diagrams/data7.xml"/><Relationship Id="rId5" Type="http://schemas.openxmlformats.org/officeDocument/2006/relationships/diagramLayout" Target="../diagrams/layout7.xml"/><Relationship Id="rId6" Type="http://schemas.openxmlformats.org/officeDocument/2006/relationships/diagramQuickStyle" Target="../diagrams/quickStyle7.xml"/><Relationship Id="rId7" Type="http://schemas.openxmlformats.org/officeDocument/2006/relationships/diagramColors" Target="../diagrams/colors7.xml"/><Relationship Id="rId8" Type="http://schemas.openxmlformats.org/officeDocument/2006/relationships/image" Target="../media/image13.jpeg"/></Relationships>
</file>

<file path=ppt/slides/_rels/slide9.xml.rels><?xml version="1.0" encoding="UTF-8" standalone="yes" ?>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 Id="rId3" Type="http://schemas.microsoft.com/office/2007/relationships/diagramDrawing" Target="../diagrams/drawing8.xml"/><Relationship Id="rId4" Type="http://schemas.openxmlformats.org/officeDocument/2006/relationships/diagramData" Target="../diagrams/data8.xml"/><Relationship Id="rId5" Type="http://schemas.openxmlformats.org/officeDocument/2006/relationships/diagramLayout" Target="../diagrams/layout8.xml"/><Relationship Id="rId6" Type="http://schemas.openxmlformats.org/officeDocument/2006/relationships/diagramQuickStyle" Target="../diagrams/quickStyle8.xml"/><Relationship Id="rId7" Type="http://schemas.openxmlformats.org/officeDocument/2006/relationships/diagramColors" Target="../diagrams/colors8.xml"/></Relationships>
</file>

<file path=ppt/slides/slide1.xml><?xml version="1.0" encoding="utf-8"?>
<p:sld xmlns:p="http://schemas.openxmlformats.org/presentationml/2006/main" xmlns:r="http://schemas.openxmlformats.org/officeDocument/2006/relationships" xmlns:a="http://schemas.openxmlformats.org/drawingml/2006/main" showMasterSp="0">
  <p:cSld>
    <p:spTree>
      <p:nvGrpSpPr>
        <p:cNvPr id="1" name=""/>
        <p:cNvGrpSpPr/>
        <p:nvPr/>
      </p:nvGrpSpPr>
      <p:grpSpPr>
        <a:xfrm>
          <a:off x="0" y="0"/>
          <a:ext cx="0" cy="0"/>
          <a:chOff x="0" y="0"/>
          <a:chExt cx="0" cy="0"/>
        </a:xfrm>
      </p:grpSpPr>
      <p:grpSp>
        <p:nvGrpSpPr>
          <p:cNvPr id="2" name="Group 6"/>
          <p:cNvGrpSpPr>
            <a:extLst>
              <a:ext uri="smNativeData">
                <pr:smNativeData xmlns:pr="smNativeData" val="SMDATA_6_Cuu0WhMAAAAlAAAAAQAAAA8BAAAAkAAAAEgAAACQAAAASAAAAAAAAAAAAAAAAAAAABcAAAAUAAAAAAAAAAAAAAD/fwAA/38AAAAAAAAJAAAABAAAAAAAAAAMAAAAEAAAAAAAAAAAAAAAAAAAAAAAAAAfAAAAVAAAAAAAAAAAAAAAAAAAAAAAAAAAAAAAAAAAAAAAAAAAAAAAAAAAAAAAAAAAAAAAAAAAAAAAAAAAAAAAAAAAAAAAAAAAAAAAAAAAAAAAAAAAAAAAAAAAACEAAAAYAAAAFAAAAOX///8AAAAAI0sAAC0qAAAQAAAA"/>
              </a:ext>
            </a:extLst>
          </p:cNvGrpSpPr>
          <p:nvPr/>
        </p:nvGrpSpPr>
        <p:grpSpPr>
          <a:xfrm>
            <a:off x="-17145" y="0"/>
            <a:ext cx="12231370" cy="6856095"/>
            <a:chOff x="-17145" y="0"/>
            <a:chExt cx="12231370" cy="6856095"/>
          </a:xfrm>
        </p:grpSpPr>
        <p:pic>
          <p:nvPicPr>
            <p:cNvPr id="6" name="Picture 15" descr="HD-PanelTitleR1.png"/>
            <p:cNvPicPr>
              <a:picLocks noChangeAspect="1"/>
              <a:extLst>
                <a:ext uri="smNativeData">
                  <pr:smNativeData xmlns:pr="smNativeData" val="SMDATA_14_Cuu0WhMAAAAlAAAAEQAAAC0AAAAAkAAAAEgAAACQAAAASAAAAAAAAAAA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AcAAAA4AAAAAAAAAAAAAAAAAAAA////AAAAAAAAAAAAAAAAAAAAAAAAAAAAAAAAAAAAAABkAAAAZAAAAAAAAAAjAAAABAAAAGQAAAAXAAAAFAAAAAAAAAAAAAAA/38AAP9/AAAAAAAACQAAAAQAAAACGAAADAAAABAAAAAAAAAAAAAAAAAAAAAAAAAAHgAAAGgAAAAAAAAAAAAAAAAAAAAAAAAAAAAAABAnAAAQJwAAAAAAAAAAAAAAAAAAAAAAAAAAAAAAAAAAAAAAAAAAAAAUAAAAAAAAAMDA/wAAAAAAZAAAADIAAAAAAAAAZAAAAAAAAAB/f38ACgAAAB8AAABUAAAAg5kqBf///wEAAAAAAAAAAAAAAAAAAAAAAAAAAAAAAAAAAAAAAAAAAAAAAAJ/f38A2traA8zMzADAwP8Af39/AAAAAAAAAAAAAAAAAP///wAAAAAAIQAAABgAAAAUAAAAAAAAAAAAAAD7SgAALSoAAAAAAAA="/>
                </a:ext>
              </a:extLst>
            </p:cNvPicPr>
            <p:nvPr/>
          </p:nvPicPr>
          <p:blipFill>
            <a:blip xmlns:r="http://schemas.openxmlformats.org/officeDocument/2006/relationships" r:embed="rId2"/>
            <a:stretch>
              <a:fillRect/>
            </a:stretch>
          </p:blipFill>
          <p:spPr>
            <a:xfrm>
              <a:off x="0" y="0"/>
              <a:ext cx="12188825" cy="6856095"/>
            </a:xfrm>
            <a:prstGeom prst="rect">
              <a:avLst/>
            </a:prstGeom>
            <a:noFill/>
            <a:ln w="12700" cap="flat" cmpd="sng" algn="ctr">
              <a:noFill/>
              <a:prstDash val="solid"/>
              <a:headEnd type="none" w="med" len="med"/>
              <a:tailEnd type="none" w="med" len="med"/>
            </a:ln>
            <a:effectLst/>
          </p:spPr>
        </p:pic>
        <p:sp>
          <p:nvSpPr>
            <p:cNvPr id="5" name="Rectangle 25"/>
            <p:cNvSpPr>
              <a:extLst>
                <a:ext uri="smNativeData">
                  <pr:smNativeData xmlns:pr="smNativeData" val="SMDATA_12_Cuu0WhMAAAAlAAAAZAAAAA0AAAAAkAAAAEgAAACQAAAASAAAAAAAAAAA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BAAAAAAAAAIOZKgwZAAAAAQAAACMAAAAjAAAAIwAAAB4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ADgIiQMAAAAEAAAAAAAAAAAAAAAAAAAAAAAAAAeAAAAaAAAAAAAAAAAAAAAAAAAAAAAAAAAAAAAECcAABAnAAAAAAAAAAAAAAAAAAAAAAAAAAAAAAAAAAAAAAAAAAAAABQAAAAAAAAAwMD/AAAAAABkAAAAMgAAAAAAAABkAAAAAAAAAH9/fwAKAAAAHwAAAFQAAACDmSoF////AQAAAAAAAAAAAAAAAAAAAAAAAAAAAAAAAAAAAAAAAAAAg5kqBX9/fwDa2toDzMzMAMDA/wB/f38AAAAAAAAAAAAAAAAAAAAAAAAAAAAhAAAAGAAAABQAAABSDgAAewkAALs8AAATIQAAAAAAAA=="/>
                </a:ext>
              </a:extLst>
            </p:cNvSpPr>
            <p:nvPr/>
          </p:nvSpPr>
          <p:spPr>
            <a:xfrm>
              <a:off x="2327910" y="1541145"/>
              <a:ext cx="7544435" cy="3835400"/>
            </a:xfrm>
            <a:prstGeom prst="rect">
              <a:avLst/>
            </a:prstGeom>
            <a:noFill/>
            <a:ln w="15875" cap="flat" cmpd="sng" algn="ctr">
              <a:solidFill>
                <a:schemeClr val="accent1"/>
              </a:solidFill>
              <a:prstDash val="solid"/>
              <a:headEnd type="none" w="med" len="med"/>
              <a:tailEnd type="none" w="med" len="med"/>
            </a:ln>
            <a:effectLst/>
          </p:spPr>
        </p:sp>
        <p:pic>
          <p:nvPicPr>
            <p:cNvPr id="4" name="Picture 16" descr="HDRibbonTitle-UniformTrim.png"/>
            <p:cNvPicPr>
              <a:picLocks noChangeAspect="1"/>
              <a:extLst>
                <a:ext uri="smNativeData">
                  <pr:smNativeData xmlns:pr="smNativeData" val="SMDATA_14_Cuu0WhMAAAAlAAAAEQAAAC0AAAAAkAAAAEgAAACQAAAASAAAAAAAAAAA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g5kqBf///wEAAAAAAAAAAAAAAAAAAAAAAAAAAAAAAAAAAAAAAAAAAAAAAAJ/f38A2traA8zMzADAwP8Af39/AAAAAAAAAAAAAAAAAP///wAAAAAAIQAAABgAAAAUAAAA5f///10TAAAjDwAAIhcAAAAAAAA="/>
                </a:ext>
              </a:extLst>
            </p:cNvPicPr>
            <p:nvPr/>
          </p:nvPicPr>
          <p:blipFill>
            <a:blip xmlns:r="http://schemas.openxmlformats.org/officeDocument/2006/relationships" r:embed="rId3"/>
            <a:stretch>
              <a:fillRect/>
            </a:stretch>
          </p:blipFill>
          <p:spPr>
            <a:xfrm>
              <a:off x="-17145" y="3147695"/>
              <a:ext cx="2477770" cy="612775"/>
            </a:xfrm>
            <a:prstGeom prst="rect">
              <a:avLst/>
            </a:prstGeom>
            <a:noFill/>
            <a:ln w="12700" cap="flat" cmpd="sng" algn="ctr">
              <a:noFill/>
              <a:prstDash val="solid"/>
              <a:headEnd type="none" w="med" len="med"/>
              <a:tailEnd type="none" w="med" len="med"/>
            </a:ln>
            <a:effectLst/>
          </p:spPr>
        </p:pic>
        <p:pic>
          <p:nvPicPr>
            <p:cNvPr id="3" name="Picture 19" descr="HDRibbonTitle-UniformTrim.png"/>
            <p:cNvPicPr>
              <a:picLocks noChangeAspect="1"/>
              <a:extLst>
                <a:ext uri="smNativeData">
                  <pr:smNativeData xmlns:pr="smNativeData" val="SMDATA_14_Cuu0WhMAAAAlAAAAEQAAAC0AAAAAkAAAAEgAAACQAAAASAAAAAAAAAAA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AcAAAA4AAAAAAAAAAAAAAAAAAAA////AAAAAAAAAAAAAAAAAAAAAAAAAAAAAAAAAAAAAABkAAAAZAAAAAAAAAAjAAAABAAAAGQAAAAXAAAAFAAAAAAAAAAAAAAA/38AAP9/AAAAAAAACQAAAAQAAAA0AEQADAAAABAAAAAAAAAAAAAAAAAAAAAAAAAAHgAAAGgAAAAAAAAAAAAAAAAAAAAAAAAAAAAAABAnAAAQJwAAAAAAAAAAAAAAAAAAAAAAAAAAAAAAAAAAAAAAAAAAAAAUAAAAAAAAAMDA/wAAAAAAZAAAADIAAAAAAAAAZAAAAAAAAAB/f38ACgAAAB8AAABUAAAAg5kqBf///wEAAAAAAAAAAAAAAAAAAAAAAAAAAAAAAAAAAAAAAAAAAAAAAAJ/f38A2traA8zMzADAwP8Af39/AAAAAAAAAAAAAAAAAP///wAAAAAAIQAAABgAAAAUAAAA5TsAAF0TAAAjSwAAIhcAAAAAAAA="/>
                </a:ext>
              </a:extLst>
            </p:cNvPicPr>
            <p:nvPr/>
          </p:nvPicPr>
          <p:blipFill>
            <a:blip xmlns:r="http://schemas.openxmlformats.org/officeDocument/2006/relationships" r:embed="rId4"/>
            <a:stretch>
              <a:fillRect/>
            </a:stretch>
          </p:blipFill>
          <p:spPr>
            <a:xfrm>
              <a:off x="9736455" y="3147695"/>
              <a:ext cx="2477770" cy="612775"/>
            </a:xfrm>
            <a:prstGeom prst="rect">
              <a:avLst/>
            </a:prstGeom>
            <a:noFill/>
            <a:ln w="12700" cap="flat" cmpd="sng" algn="ctr">
              <a:noFill/>
              <a:prstDash val="solid"/>
              <a:headEnd type="none" w="med" len="med"/>
              <a:tailEnd type="none" w="med" len="med"/>
            </a:ln>
            <a:effectLst/>
          </p:spPr>
        </p:pic>
      </p:grpSp>
      <p:sp>
        <p:nvSpPr>
          <p:cNvPr id="7" name="Straight Connector 14"/>
          <p:cNvSpPr>
            <a:extLst>
              <a:ext uri="smNativeData">
                <pr:smNativeData xmlns:pr="smNativeData" val="SMDATA_12_Cuu0WhMAAAAlAAAACgAAAA0AAAAAkAAAAEgAAACQAAAASAAAAAAAAAAA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BAAAAAAAAAIOZKgwZAAAAAQAAACMAAAAjAAAAIwAAAB4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DQARAAMAAAAEAAAAAAAAAAAAAAAAAAAAAAAAAAeAAAAaAAAAAAAAAAAAAAAAAAAAAAAAAAAAAAAECcAABAnAAAAAAAAAAAAAAAAAAAAAAAAAAAAAAAAAAAAAAAAAAAAABQAAAAAAAAAwMD/AAAAAABkAAAAMgAAAAAAAABkAAAAAAAAAH9/fwAKAAAAHwAAAFQAAACDmSoF////AQAAAAAAAAAAAAAAAAAAAAAAAAAAAAAAAAAAAAAAAAAAg5kqBX9/fwDa2toDzMzMAMDA/wB/f38AAAAAAAAAAAAAAAAAAAAAAAAAAAAhAAAAGAAAABQAAACQEAAAqxUAAH06AACrFQAAEAAAAA=="/>
              </a:ext>
            </a:extLst>
          </p:cNvSpPr>
          <p:nvPr/>
        </p:nvSpPr>
        <p:spPr>
          <a:xfrm>
            <a:off x="2692400" y="3522345"/>
            <a:ext cx="6815455" cy="0"/>
          </a:xfrm>
          <a:prstGeom prst="line">
            <a:avLst/>
          </a:prstGeom>
          <a:noFill/>
          <a:ln w="15875" cap="flat" cmpd="sng" algn="ctr">
            <a:solidFill>
              <a:schemeClr val="accent1"/>
            </a:solidFill>
            <a:prstDash val="solid"/>
            <a:headEnd type="none" w="med" len="med"/>
            <a:tailEnd type="none" w="med" len="med"/>
          </a:ln>
          <a:effectLst/>
        </p:spPr>
      </p:sp>
      <p:sp>
        <p:nvSpPr>
          <p:cNvPr id="8" name="Заголовок 1"/>
          <p:cNvSpPr>
            <a:spLocks noGrp="1" noChangeArrowheads="1"/>
            <a:extLst>
              <a:ext uri="smNativeData">
                <pr:smNativeData xmlns:pr="smNativeData" val="SMDATA_12_Cuu0WhMAAAAlAAAAZAAAAA0AAAAAkAAAAEgAAACQAAAASAAAAAAAAAAC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CDmSoF////AQAAAAAAAAAAAAAAAAAAAAAAAAAAAAAAAAAAAAAAAAAAAAAAAn9/fwDa2toDzMzMAMDA/wB/f38AAAAAAAAAAAAAAAAAAAAAAAAAAAAhAAAAGAAAABQAAACQEAAAvwsAAH06AAASFQAAAAAAAA=="/>
              </a:ext>
            </a:extLst>
          </p:cNvSpPr>
          <p:nvPr>
            <p:ph type="ctrTitle"/>
          </p:nvPr>
        </p:nvSpPr>
        <p:spPr>
          <a:xfrm>
            <a:off x="2692400" y="1909445"/>
            <a:ext cx="6815455" cy="151574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b">
            <a:prstTxWarp prst="textNoShape">
              <a:avLst/>
            </a:prstTxWarp>
          </a:bodyPr>
          <a:lstStyle/>
          <a:p>
            <a:pPr algn="ctr">
              <a:defRPr lang="ru-ru" sz="4860"/>
            </a:pPr>
            <a:br>
              <a:rPr lang="ru-ru" sz="1800"/>
            </a:br>
            <a:br>
              <a:rPr lang="ru-ru" sz="1800"/>
            </a:br>
            <a:r>
              <a:rPr lang="ru-ru" sz="2790"/>
              <a:t>Тверской Колледж «им. П.А. Кайкова»</a:t>
            </a:r>
            <a:br>
              <a:rPr lang="ru-ru" sz="1800"/>
            </a:br>
            <a:r>
              <a:rPr lang="ru-ru" sz="2430"/>
              <a:t>Подготовил: Коратовский Данил Олегович</a:t>
            </a:r>
            <a:br>
              <a:rPr lang="ru-ru" sz="2430"/>
            </a:br>
            <a:r>
              <a:rPr lang="ru-ru" sz="2430"/>
              <a:t>Специальность: Почтовая связь, 3 курс, группа 310</a:t>
            </a:r>
            <a:br>
              <a:rPr lang="ru-ru" sz="1800"/>
            </a:br>
            <a:br>
              <a:rPr lang="ru-ru" sz="1800"/>
            </a:br>
            <a:endParaRPr lang="ru-ru" sz="1800"/>
          </a:p>
        </p:txBody>
      </p:sp>
      <p:sp>
        <p:nvSpPr>
          <p:cNvPr id="9" name="Подзаголовок 2"/>
          <p:cNvSpPr>
            <a:spLocks noGrp="1" noChangeArrowheads="1"/>
            <a:extLst>
              <a:ext uri="smNativeData">
                <pr:smNativeData xmlns:pr="smNativeData" val="SMDATA_12_Cuu0WhMAAAAlAAAAZAAAAA0AAAAAkAAAAEgAAACQAAAASAAAAAAAAAAA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DQARAAMAAAAEAAAAAAAAAAAAAAAAAAAAAAAAAAeAAAAaAAAAAAAAAAAAAAAAAAAAAAAAAAAAAAAECcAABAnAAAAAAAAAAAAAAAAAAAAAAAAAAAAAAAAAAAAAAAAAAAAABQAAAAAAAAAwMD/AAAAAABkAAAAMgAAAAAAAABkAAAAAAAAAH9/fwAKAAAAHwAAAFQAAACDmSoF////AQAAAAAAAAAAAAAAAAAAAAAAAAAAAAAAAAAAAAAAAAAAAAAAAn9/fwDa2toDzMzMAMDA/wB/f38AAAAAAAAAAAAAAAAAAAAAAAAAAAAhAAAAGAAAABQAAACQEAAAgBYAAH06AACgHgAAEAAAAA=="/>
              </a:ext>
            </a:extLst>
          </p:cNvSpPr>
          <p:nvPr>
            <p:ph type="subTitle" idx="1"/>
          </p:nvPr>
        </p:nvSpPr>
        <p:spPr>
          <a:xfrm>
            <a:off x="2692400" y="3657600"/>
            <a:ext cx="6815455" cy="132080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lvl1pPr marL="0" marR="0" indent="0" algn="ctr" defTabSz="457200">
              <a:lnSpc>
                <a:spcPct val="100000"/>
              </a:lnSpc>
              <a:spcBef>
                <a:spcPts val="0"/>
              </a:spcBef>
              <a:spcAft>
                <a:spcPts val="600"/>
              </a:spcAft>
              <a:buNone/>
              <a:tabLst/>
              <a:defRPr lang="ru-ru" sz="2100" b="0" i="0" u="none" strike="noStrike" kern="1" spc="0" baseline="0">
                <a:solidFill>
                  <a:schemeClr val="tx1"/>
                </a:solidFill>
                <a:effectLst/>
                <a:latin typeface="Garamond" pitchFamily="0" charset="0"/>
                <a:ea typeface="Garamond" pitchFamily="0" charset="0"/>
                <a:cs typeface="Garamond" pitchFamily="0" charset="0"/>
              </a:defRPr>
            </a:lvl1pPr>
            <a:lvl2pPr marL="457200" marR="0" indent="0" algn="ctr" defTabSz="457200">
              <a:lnSpc>
                <a:spcPct val="100000"/>
              </a:lnSpc>
              <a:spcBef>
                <a:spcPts val="0"/>
              </a:spcBef>
              <a:spcAft>
                <a:spcPts val="600"/>
              </a:spcAft>
              <a:buNone/>
              <a:tabLst/>
              <a:defRPr lang="ru-ru" sz="2000" b="0" i="0" u="none" strike="noStrike" kern="1" spc="0" baseline="0">
                <a:solidFill>
                  <a:srgbClr val="8C8C8C"/>
                </a:solidFill>
                <a:effectLst/>
                <a:latin typeface="Garamond" pitchFamily="0" charset="0"/>
                <a:ea typeface="Garamond" pitchFamily="0" charset="0"/>
                <a:cs typeface="Garamond" pitchFamily="0" charset="0"/>
              </a:defRPr>
            </a:lvl2pPr>
            <a:lvl3pPr marL="914400" marR="0" indent="0" algn="ctr" defTabSz="457200">
              <a:lnSpc>
                <a:spcPct val="100000"/>
              </a:lnSpc>
              <a:spcBef>
                <a:spcPts val="0"/>
              </a:spcBef>
              <a:spcAft>
                <a:spcPts val="600"/>
              </a:spcAft>
              <a:buNone/>
              <a:tabLst/>
              <a:defRPr lang="ru-ru" sz="1800" b="0" i="0" u="none" strike="noStrike" kern="1" spc="0" baseline="0">
                <a:solidFill>
                  <a:srgbClr val="8C8C8C"/>
                </a:solidFill>
                <a:effectLst/>
                <a:latin typeface="Garamond" pitchFamily="0" charset="0"/>
                <a:ea typeface="Garamond" pitchFamily="0" charset="0"/>
                <a:cs typeface="Garamond" pitchFamily="0" charset="0"/>
              </a:defRPr>
            </a:lvl3pPr>
            <a:lvl4pPr marL="1371600" marR="0" indent="0" algn="ctr" defTabSz="457200">
              <a:lnSpc>
                <a:spcPct val="100000"/>
              </a:lnSpc>
              <a:spcBef>
                <a:spcPts val="0"/>
              </a:spcBef>
              <a:spcAft>
                <a:spcPts val="600"/>
              </a:spcAft>
              <a:buNone/>
              <a:tabLst/>
              <a:defRPr lang="ru-ru" sz="1600" b="0" i="0" u="none" strike="noStrike" kern="1" spc="0" baseline="0">
                <a:solidFill>
                  <a:srgbClr val="8C8C8C"/>
                </a:solidFill>
                <a:effectLst/>
                <a:latin typeface="Garamond" pitchFamily="0" charset="0"/>
                <a:ea typeface="Garamond" pitchFamily="0" charset="0"/>
                <a:cs typeface="Garamond" pitchFamily="0" charset="0"/>
              </a:defRPr>
            </a:lvl4pPr>
            <a:lvl5pPr marL="1828800" marR="0" indent="0" algn="ctr" defTabSz="457200">
              <a:lnSpc>
                <a:spcPct val="100000"/>
              </a:lnSpc>
              <a:spcBef>
                <a:spcPts val="0"/>
              </a:spcBef>
              <a:spcAft>
                <a:spcPts val="600"/>
              </a:spcAft>
              <a:buNone/>
              <a:tabLst/>
              <a:defRPr lang="ru-ru" sz="1400" b="0" i="0" u="none" strike="noStrike" kern="1" spc="0" baseline="0">
                <a:solidFill>
                  <a:srgbClr val="8C8C8C"/>
                </a:solidFill>
                <a:effectLst/>
                <a:latin typeface="Garamond" pitchFamily="0" charset="0"/>
                <a:ea typeface="Garamond" pitchFamily="0" charset="0"/>
                <a:cs typeface="Garamond" pitchFamily="0" charset="0"/>
              </a:defRPr>
            </a:lvl5pPr>
          </a:lstStyle>
          <a:p>
            <a:pPr marL="0" marR="0" indent="0" algn="ctr" defTabSz="457200">
              <a:lnSpc>
                <a:spcPct val="100000"/>
              </a:lnSpc>
              <a:spcBef>
                <a:spcPts val="0"/>
              </a:spcBef>
              <a:spcAft>
                <a:spcPts val="600"/>
              </a:spcAft>
              <a:buNone/>
              <a:tabLst/>
              <a:defRPr lang="ru-ru" sz="2100" b="0" i="0" u="none" strike="noStrike" kern="1" spc="0" baseline="0">
                <a:solidFill>
                  <a:schemeClr val="tx1"/>
                </a:solidFill>
                <a:latin typeface="Garamond" pitchFamily="0" charset="0"/>
                <a:ea typeface="Garamond" pitchFamily="0" charset="0"/>
                <a:cs typeface="Garamond" pitchFamily="0" charset="0"/>
              </a:defRPr>
            </a:pPr>
            <a:r>
              <a:rPr lang="ru-ru" sz="2800"/>
              <a:t>Руководитель проекта: Лисицкая Алла Багратовна</a:t>
            </a:r>
            <a:endParaRPr lang="ru-ru" sz="2800"/>
          </a:p>
        </p:txBody>
      </p:sp>
    </p:spTree>
  </p:cSld>
  <p:clrMapOvr>
    <a:masterClrMapping/>
  </p:clrMapOvr>
  <p:timing>
    <p:tnLst>
      <p:par>
        <p:cTn id="1" dur="indefinite" restart="never" nodeType="tmRoot"/>
      </p:par>
    </p:tnLst>
  </p:timing>
</p:sld>
</file>

<file path=ppt/slides/slide10.xml><?xml version="1.0" encoding="utf-8"?>
<p:sld xmlns:p="http://schemas.openxmlformats.org/presentationml/2006/main" xmlns:r="http://schemas.openxmlformats.org/officeDocument/2006/relationships" xmlns:a="http://schemas.openxmlformats.org/drawingml/2006/main">
  <p:cSld>
    <p:bg>
      <p:bgPr>
        <a:blipFill>
          <a:blip xmlns:r="http://schemas.openxmlformats.org/officeDocument/2006/relationships" r:embed="rId2"/>
          <a:srcRect/>
          <a:stretch/>
        </a:blipFill>
        <a:effectLst/>
      </p:bgPr>
    </p:bg>
    <p:spTree>
      <p:nvGrpSpPr>
        <p:cNvPr id="1" name=""/>
        <p:cNvGrpSpPr/>
        <p:nvPr/>
      </p:nvGrpSpPr>
      <p:grpSpPr>
        <a:xfrm>
          <a:off x="0" y="0"/>
          <a:ext cx="0" cy="0"/>
          <a:chOff x="0" y="0"/>
          <a:chExt cx="0" cy="0"/>
        </a:xfrm>
      </p:grpSpPr>
      <p:sp>
        <p:nvSpPr>
          <p:cNvPr id="2" name="Straight Connector 6"/>
          <p:cNvSpPr>
            <a:extLst>
              <a:ext uri="smNativeData">
                <pr:smNativeData xmlns:pr="smNativeData" val="SMDATA_12_Cuu0WhMAAAAlAAAACgAAAA0AAAAAkAAAAEgAAACQAAAASAAAAAAAAAAA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BAAAAAAAAAIOZKgwZAAAAAQAAACMAAAAjAAAAIwAAAB4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AB4AAAMAAAAEAAAAAAAAAAAAAAAAAAAAAAAAAAeAAAAaAAAAAAAAAAAAAAAAAAAAAAAAAAAAAAAECcAABAnAAAAAAAAAAAAAAAAAAAAAAAAAAAAAAAAAAAAAAAAAAAAABQAAAAAAAAAwMD/AAAAAABkAAAAMgAAAAAAAABkAAAAAAAAAH9/fwAKAAAAHwAAAFQAAACDmSoF////AQAAAAAAAAAAAAAAAAAAAAAAAAAAAAAAAAAAAAAAAAAAg5kqBX9/fwDa2toDzMzMAMDA/wB/f38AAAAAAAAAAAAAAAAAAAAAAAAAAAAhAAAAGAAAABQAAACXCAAA5Q4AAHVCAADlDgAAEAAAAA=="/>
              </a:ext>
            </a:extLst>
          </p:cNvSpPr>
          <p:nvPr/>
        </p:nvSpPr>
        <p:spPr>
          <a:xfrm>
            <a:off x="1396365" y="2421255"/>
            <a:ext cx="9406890" cy="0"/>
          </a:xfrm>
          <a:prstGeom prst="line">
            <a:avLst/>
          </a:prstGeom>
          <a:noFill/>
          <a:ln w="15875" cap="flat" cmpd="sng" algn="ctr">
            <a:solidFill>
              <a:schemeClr val="accent1"/>
            </a:solidFill>
            <a:prstDash val="solid"/>
            <a:headEnd type="none" w="med" len="med"/>
            <a:tailEnd type="none" w="med" len="med"/>
          </a:ln>
          <a:effectLst/>
        </p:spPr>
      </p:sp>
      <p:graphicFrame>
        <p:nvGraphicFramePr>
          <p:cNvPr id="3" name="Схема 3"/>
          <p:cNvGraphicFramePr/>
          <p:nvPr/>
        </p:nvGraphicFramePr>
        <p:xfrm>
          <a:off x="1295400" y="982345"/>
          <a:ext cx="9601200" cy="130365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Объект 2"/>
          <p:cNvSpPr>
            <a:spLocks noGrp="1" noChangeArrowheads="1"/>
            <a:extLst>
              <a:ext uri="smNativeData">
                <pr:smNativeData xmlns:pr="smNativeData" val="SMDATA_12_Cuu0WhMAAAAlAAAAZAAAAA0AAAAAkAAAAEgAAACQAAAASAAAAAAAAAAA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BwAAuw8AAAhDAAAlJAAAEAAAAA=="/>
              </a:ext>
            </a:extLst>
          </p:cNvSpPr>
          <p:nvPr>
            <p:ph type="body" idx="1"/>
          </p:nvPr>
        </p:nvSpPr>
        <p:spPr>
          <a:xfrm>
            <a:off x="1295400" y="2557145"/>
            <a:ext cx="9601200" cy="331851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457200">
              <a:lnSpc>
                <a:spcPct val="100000"/>
              </a:lnSpc>
              <a:spcBef>
                <a:spcPts val="0"/>
              </a:spcBef>
              <a:spcAft>
                <a:spcPts val="600"/>
              </a:spcAft>
              <a:buNone/>
              <a:tabLst/>
              <a:defRPr lang="ru-ru" sz="2400" b="0" i="0" u="none" strike="noStrike" kern="1" spc="0" baseline="0">
                <a:solidFill>
                  <a:srgbClr val="262626"/>
                </a:solidFill>
                <a:latin typeface="Garamond" pitchFamily="0" charset="0"/>
                <a:ea typeface="Garamond" pitchFamily="0" charset="0"/>
                <a:cs typeface="Garamond" pitchFamily="0" charset="0"/>
              </a:defRPr>
            </a:pPr>
            <a:r>
              <a:rPr lang="en-us" sz="1800"/>
              <a:t>When he was about twelve, he got his first chance to act in a stage show, and appeared as “Billy” the page boy, in support of William Gillette in “Sherlock Holmes”. At the close of this engagement, Charlie started a career as a comedian in vaudeville, which eventually took him to the United States in 1910 as a featured player with the Fred Karno Repertoire Company.</a:t>
            </a:r>
            <a:endParaRPr lang="en-us" sz="1800"/>
          </a:p>
          <a:p>
            <a:pPr marL="0" marR="0" indent="0" algn="l" defTabSz="457200">
              <a:lnSpc>
                <a:spcPct val="100000"/>
              </a:lnSpc>
              <a:spcBef>
                <a:spcPts val="0"/>
              </a:spcBef>
              <a:spcAft>
                <a:spcPts val="600"/>
              </a:spcAft>
              <a:buNone/>
              <a:tabLst/>
              <a:defRPr lang="ru-ru" sz="2400" b="0" i="0" u="none" strike="noStrike" kern="1" spc="0" baseline="0">
                <a:solidFill>
                  <a:srgbClr val="262626"/>
                </a:solidFill>
                <a:latin typeface="Garamond" pitchFamily="0" charset="0"/>
                <a:ea typeface="Garamond" pitchFamily="0" charset="0"/>
                <a:cs typeface="Garamond" pitchFamily="0" charset="0"/>
              </a:defRPr>
            </a:pPr>
            <a:r>
              <a:rPr lang="en-us" sz="1800"/>
              <a:t>He scored an immediate hit with American audiences, particularly with his characterization in a sketch entitled “A Night in an English Music Hall”. </a:t>
            </a:r>
            <a:endParaRPr lang="en-us" sz="1800"/>
          </a:p>
          <a:p>
            <a:pPr marL="0" marR="0" indent="0" algn="l" defTabSz="457200">
              <a:lnSpc>
                <a:spcPct val="100000"/>
              </a:lnSpc>
              <a:spcBef>
                <a:spcPts val="0"/>
              </a:spcBef>
              <a:spcAft>
                <a:spcPts val="600"/>
              </a:spcAft>
              <a:buNone/>
              <a:tabLst/>
              <a:defRPr lang="ru-ru" sz="2400" b="0" i="0" u="none" strike="noStrike" kern="1" spc="0" baseline="0">
                <a:solidFill>
                  <a:srgbClr val="262626"/>
                </a:solidFill>
                <a:latin typeface="Garamond" pitchFamily="0" charset="0"/>
                <a:ea typeface="Garamond" pitchFamily="0" charset="0"/>
                <a:cs typeface="Garamond" pitchFamily="0" charset="0"/>
              </a:defRPr>
            </a:pPr>
            <a:r>
              <a:rPr lang="en-us" sz="1800"/>
              <a:t>He agreed to appear before the cameras at the expiration of his vaudeville commitments in November 1913; his entrance in the cinema world took place that month when he joined Mack Sennett and the Keystone Film Company. His initial salary was $150 a week, but his overnight success on the screen spurred other producers to start negotiations for his services.</a:t>
            </a:r>
            <a:endParaRPr lang="en-us" sz="1800"/>
          </a:p>
          <a:p>
            <a:pPr marL="0" marR="0" indent="0" algn="l" defTabSz="457200">
              <a:lnSpc>
                <a:spcPct val="100000"/>
              </a:lnSpc>
              <a:spcBef>
                <a:spcPts val="0"/>
              </a:spcBef>
              <a:spcAft>
                <a:spcPts val="600"/>
              </a:spcAft>
              <a:buNone/>
              <a:tabLst/>
              <a:defRPr lang="ru-ru" sz="2400" b="0" i="0" u="none" strike="noStrike" kern="1" spc="0" baseline="0">
                <a:solidFill>
                  <a:srgbClr val="262626"/>
                </a:solidFill>
                <a:latin typeface="Garamond" pitchFamily="0" charset="0"/>
                <a:ea typeface="Garamond" pitchFamily="0" charset="0"/>
                <a:cs typeface="Garamond" pitchFamily="0" charset="0"/>
              </a:defRPr>
            </a:pPr>
            <a:endParaRPr lang="ru-ru" sz="1800"/>
          </a:p>
        </p:txBody>
      </p:sp>
    </p:spTree>
  </p:cSld>
  <p:clrMapOvr>
    <a:masterClrMapping/>
  </p:clrMapOvr>
  <p:timing>
    <p:tnLst>
      <p:par>
        <p:cTn id="1" dur="indefinite" restart="never" nodeType="tmRoot"/>
      </p:par>
    </p:tnLst>
  </p:timing>
</p:sld>
</file>

<file path=ppt/slides/slide11.xml><?xml version="1.0" encoding="utf-8"?>
<p:sld xmlns:p="http://schemas.openxmlformats.org/presentationml/2006/main" xmlns:r="http://schemas.openxmlformats.org/officeDocument/2006/relationships" xmlns:a="http://schemas.openxmlformats.org/drawingml/2006/main">
  <p:cSld>
    <p:spTree>
      <p:nvGrpSpPr>
        <p:cNvPr id="1" name=""/>
        <p:cNvGrpSpPr/>
        <p:nvPr/>
      </p:nvGrpSpPr>
      <p:grpSpPr>
        <a:xfrm>
          <a:off x="0" y="0"/>
          <a:ext cx="0" cy="0"/>
          <a:chOff x="0" y="0"/>
          <a:chExt cx="0" cy="0"/>
        </a:xfrm>
      </p:grpSpPr>
      <p:sp>
        <p:nvSpPr>
          <p:cNvPr id="2" name="Straight Connector 7"/>
          <p:cNvSpPr>
            <a:extLst>
              <a:ext uri="smNativeData">
                <pr:smNativeData xmlns:pr="smNativeData" val="SMDATA_12_Cuu0WhMAAAAlAAAACgAAAA0AAAAAkAAAAEgAAACQAAAASAAAAAAAAAAA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BAAAAAAAAAIOZKgwZAAAAAQAAACMAAAAjAAAAIwAAAB4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DQARAAMAAAAEAAAAAAAAAAAAAAAAAAAAAAAAAAeAAAAaAAAAAAAAAAAAAAAAAAAAAAAAAAAAAAAECcAABAnAAAAAAAAAAAAAAAAAAAAAAAAAAAAAAAAAAAAAAAAAAAAABQAAAAAAAAAwMD/AAAAAABkAAAAMgAAAAAAAABkAAAAAAAAAH9/fwAKAAAAHwAAAFQAAACDmSoF////AQAAAAAAAAAAAAAAAAAAAAAAAAAAAAAAAAAAAAAAAAAAg5kqBX9/fwDa2toDzMzMAMDA/wB/f38AAAAAAAAAAAAAAAAAAAAAAAAAAAAhAAAAGAAAABQAAACXCAAA5Q4AAHVCAADlDgAAEAAAAA=="/>
              </a:ext>
            </a:extLst>
          </p:cNvSpPr>
          <p:nvPr/>
        </p:nvSpPr>
        <p:spPr>
          <a:xfrm>
            <a:off x="1396365" y="2421255"/>
            <a:ext cx="9406890" cy="0"/>
          </a:xfrm>
          <a:prstGeom prst="line">
            <a:avLst/>
          </a:prstGeom>
          <a:noFill/>
          <a:ln w="15875" cap="flat" cmpd="sng" algn="ctr">
            <a:solidFill>
              <a:schemeClr val="accent1"/>
            </a:solidFill>
            <a:prstDash val="solid"/>
            <a:headEnd type="none" w="med" len="med"/>
            <a:tailEnd type="none" w="med" len="med"/>
          </a:ln>
          <a:effectLst/>
        </p:spPr>
      </p:sp>
      <p:graphicFrame>
        <p:nvGraphicFramePr>
          <p:cNvPr id="3" name="Схема 4"/>
          <p:cNvGraphicFramePr/>
          <p:nvPr/>
        </p:nvGraphicFramePr>
        <p:xfrm>
          <a:off x="1295400" y="982345"/>
          <a:ext cx="9601200" cy="130365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Объект 2"/>
          <p:cNvSpPr>
            <a:spLocks noGrp="1" noChangeArrowheads="1"/>
            <a:extLst>
              <a:ext uri="smNativeData">
                <pr:smNativeData xmlns:pr="smNativeData" val="SMDATA_12_Cuu0WhMAAAAlAAAAZAAAAA0AAAAAkAAAAEgAAACQAAAASAAAAAAAAAAA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PP///8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9BwAAwA8AAAMlAAAdJAAAEAAAAA=="/>
              </a:ext>
            </a:extLst>
          </p:cNvSpPr>
          <p:nvPr>
            <p:ph type="body" idx="1"/>
          </p:nvPr>
        </p:nvSpPr>
        <p:spPr>
          <a:xfrm>
            <a:off x="1298575" y="2560320"/>
            <a:ext cx="4718050" cy="331025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457200">
              <a:lnSpc>
                <a:spcPct val="90000"/>
              </a:lnSpc>
              <a:spcBef>
                <a:spcPts val="0"/>
              </a:spcBef>
              <a:spcAft>
                <a:spcPts val="600"/>
              </a:spcAft>
              <a:buNone/>
              <a:tabLst/>
              <a:defRPr lang="ru-ru" sz="2400" b="0" i="0" u="none" strike="noStrike" kern="1" spc="0" baseline="0">
                <a:solidFill>
                  <a:srgbClr val="262626"/>
                </a:solidFill>
                <a:latin typeface="Garamond" pitchFamily="0" charset="0"/>
                <a:ea typeface="Garamond" pitchFamily="0" charset="0"/>
                <a:cs typeface="Garamond" pitchFamily="0" charset="0"/>
              </a:defRPr>
            </a:pPr>
            <a:r>
              <a:t>However, before he could assume his responsibilities with United Artists, Chaplin had to complete his contract with First National. So early in 1921, he came out with a six-reel masterpiece: </a:t>
            </a:r>
            <a:r>
              <a:rPr lang="en-us">
                <a:hlinkClick r:id="rId7"/>
              </a:rPr>
              <a:t>The Kid</a:t>
            </a:r>
            <a:r>
              <a:t>, in which he introduced to the screen one of the greatest child actors the world has ever known - Jackie Coogan.</a:t>
            </a:r>
          </a:p>
          <a:p>
            <a:pPr marL="285750" marR="0" indent="-285750" algn="l" defTabSz="457200">
              <a:lnSpc>
                <a:spcPct val="90000"/>
              </a:lnSpc>
              <a:spcBef>
                <a:spcPts val="0"/>
              </a:spcBef>
              <a:spcAft>
                <a:spcPts val="600"/>
              </a:spcAft>
              <a:buClr>
                <a:schemeClr val="accent1"/>
              </a:buClr>
              <a:buSzTx/>
              <a:buFont typeface="Arial" pitchFamily="2" charset="-52"/>
              <a:buChar char="•"/>
              <a:tabLst/>
              <a:defRPr lang="ru-ru" sz="2400" b="0" i="0" u="none" strike="noStrike" kern="1" spc="0" baseline="0">
                <a:solidFill>
                  <a:srgbClr val="262626"/>
                </a:solidFill>
                <a:latin typeface="Garamond" pitchFamily="0" charset="0"/>
                <a:ea typeface="Garamond" pitchFamily="0" charset="0"/>
                <a:cs typeface="Garamond" pitchFamily="0" charset="0"/>
              </a:defRPr>
            </a:pPr>
          </a:p>
        </p:txBody>
      </p:sp>
      <p:pic>
        <p:nvPicPr>
          <p:cNvPr id="8" name="Объект 5"/>
          <p:cNvPicPr>
            <a:picLocks noGrp="1" noChangeArrowheads="1" noChangeAspect="1"/>
            <a:extLst>
              <a:ext uri="smNativeData">
                <pr:smNativeData xmlns:pr="smNativeData" val="SMDATA_14_Cuu0WhMAAAAlAAAAEQAAAC0AAAAAkAAAAEgAAACQAAAASAAAAAAAAAAA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AAAABQAAAAEAAAAAAAAAAAAAAAAAAAAAAAAAAAAAAAAAAAAAAAAAAAAAAAJ/f38AAAAAA8zMzADAwP8Af39/AAAAAAAAAAAAAAAAAP///wAAAAAAIQAAABgAAAAUAAAAuCgAAHwRAACPQQAAYCIAABAAAAA="/>
              </a:ext>
            </a:extLst>
          </p:cNvPicPr>
          <p:nvPr>
            <p:ph type="obj" idx="2"/>
          </p:nvPr>
        </p:nvPicPr>
        <p:blipFill>
          <a:blip xmlns:r="http://schemas.openxmlformats.org/officeDocument/2006/relationships" r:embed="rId8"/>
          <a:stretch>
            <a:fillRect/>
          </a:stretch>
        </p:blipFill>
        <p:spPr>
          <a:xfrm>
            <a:off x="6619240" y="2842260"/>
            <a:ext cx="4037965" cy="2745740"/>
          </a:xfrm>
          <a:prstGeom prst="rect">
            <a:avLst/>
          </a:prstGeom>
          <a:noFill/>
          <a:ln w="12700" cap="flat" cmpd="sng" algn="ctr">
            <a:noFill/>
            <a:prstDash val="solid"/>
            <a:headEnd type="none" w="med" len="med"/>
            <a:tailEnd type="none" w="med" len="med"/>
          </a:ln>
          <a:effectLst/>
        </p:spPr>
      </p:pic>
    </p:spTree>
  </p:cSld>
  <p:clrMapOvr>
    <a:masterClrMapping/>
  </p:clrMapOvr>
  <p:timing>
    <p:tnLst>
      <p:par>
        <p:cTn id="1" dur="indefinite" restart="never" nodeType="tmRoot"/>
      </p:par>
    </p:tnLst>
  </p:timing>
</p:sld>
</file>

<file path=ppt/slides/slide12.xml><?xml version="1.0" encoding="utf-8"?>
<p:sld xmlns:p="http://schemas.openxmlformats.org/presentationml/2006/main" xmlns:r="http://schemas.openxmlformats.org/officeDocument/2006/relationships" xmlns:a="http://schemas.openxmlformats.org/drawingml/2006/main">
  <p:cSld>
    <p:spTree>
      <p:nvGrpSpPr>
        <p:cNvPr id="1" name=""/>
        <p:cNvGrpSpPr/>
        <p:nvPr/>
      </p:nvGrpSpPr>
      <p:grpSpPr>
        <a:xfrm>
          <a:off x="0" y="0"/>
          <a:ext cx="0" cy="0"/>
          <a:chOff x="0" y="0"/>
          <a:chExt cx="0" cy="0"/>
        </a:xfrm>
      </p:grpSpPr>
      <p:sp>
        <p:nvSpPr>
          <p:cNvPr id="2" name="Straight Connector 7"/>
          <p:cNvSpPr>
            <a:extLst>
              <a:ext uri="smNativeData">
                <pr:smNativeData xmlns:pr="smNativeData" val="SMDATA_12_Cuu0WhMAAAAlAAAACgAAAA0AAAAAkAAAAEgAAACQAAAASAAAAAAAAAAA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BAAAAAAAAAIOZKgwZAAAAAQAAACMAAAAjAAAAIwAAAB4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AB4AAAMAAAAEAAAAAAAAAAAAAAAAAAAAAAAAAAeAAAAaAAAAAAAAAAAAAAAAAAAAAAAAAAAAAAAECcAABAnAAAAAAAAAAAAAAAAAAAAAAAAAAAAAAAAAAAAAAAAAAAAABQAAAAAAAAAwMD/AAAAAABkAAAAMgAAAAAAAABkAAAAAAAAAH9/fwAKAAAAHwAAAFQAAACDmSoF////AQAAAAAAAAAAAAAAAAAAAAAAAAAAAAAAAAAAAAAAAAAAg5kqBX9/fwDa2toDzMzMAMDA/wB/f38AAAAAAAAAAAAAAAAAAAAAAAAAAAAhAAAAGAAAABQAAACXCAAA5Q4AAHVCAADlDgAAEAAAAA=="/>
              </a:ext>
            </a:extLst>
          </p:cNvSpPr>
          <p:nvPr/>
        </p:nvSpPr>
        <p:spPr>
          <a:xfrm>
            <a:off x="1396365" y="2421255"/>
            <a:ext cx="9406890" cy="0"/>
          </a:xfrm>
          <a:prstGeom prst="line">
            <a:avLst/>
          </a:prstGeom>
          <a:noFill/>
          <a:ln w="15875" cap="flat" cmpd="sng" algn="ctr">
            <a:solidFill>
              <a:schemeClr val="accent1"/>
            </a:solidFill>
            <a:prstDash val="solid"/>
            <a:headEnd type="none" w="med" len="med"/>
            <a:tailEnd type="none" w="med" len="med"/>
          </a:ln>
          <a:effectLst/>
        </p:spPr>
      </p:sp>
      <p:graphicFrame>
        <p:nvGraphicFramePr>
          <p:cNvPr id="3" name="Схема 4"/>
          <p:cNvGraphicFramePr/>
          <p:nvPr/>
        </p:nvGraphicFramePr>
        <p:xfrm>
          <a:off x="1295400" y="982345"/>
          <a:ext cx="9601200" cy="130365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Объект 2"/>
          <p:cNvSpPr>
            <a:spLocks noGrp="1" noChangeArrowheads="1"/>
            <a:extLst>
              <a:ext uri="smNativeData">
                <pr:smNativeData xmlns:pr="smNativeData" val="SMDATA_12_Cuu0WhMAAAAlAAAAZAAAAA0AAAAAkAAAAEgAAACQAAAASAAAAAAAAAAA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AD///8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9BwAAwA8AAAMlAAAdJAAAEAAAAA=="/>
              </a:ext>
            </a:extLst>
          </p:cNvSpPr>
          <p:nvPr>
            <p:ph type="body" idx="1"/>
          </p:nvPr>
        </p:nvSpPr>
        <p:spPr>
          <a:xfrm>
            <a:off x="1298575" y="2560320"/>
            <a:ext cx="4718050" cy="331025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457200">
              <a:lnSpc>
                <a:spcPct val="100000"/>
              </a:lnSpc>
              <a:spcBef>
                <a:spcPts val="0"/>
              </a:spcBef>
              <a:spcAft>
                <a:spcPts val="600"/>
              </a:spcAft>
              <a:buNone/>
              <a:tabLst/>
              <a:defRPr lang="en-us" sz="2000" b="0" i="0" u="none" strike="noStrike" kern="1" spc="0" baseline="0">
                <a:solidFill>
                  <a:srgbClr val="262626"/>
                </a:solidFill>
                <a:latin typeface="Times New Roman" pitchFamily="1" charset="-52"/>
                <a:ea typeface="Times New Roman" pitchFamily="1" charset="-52"/>
                <a:cs typeface="Times New Roman" pitchFamily="1" charset="-52"/>
              </a:defRPr>
            </a:pPr>
            <a:r>
              <a:t>Charles Chaplin, without modesty, described Monsieur Verdoux as “the cleverest and most brilliant film of my career”.</a:t>
            </a:r>
          </a:p>
          <a:p>
            <a:pPr marL="0" marR="0" indent="0" algn="l" defTabSz="457200">
              <a:lnSpc>
                <a:spcPct val="100000"/>
              </a:lnSpc>
              <a:spcBef>
                <a:spcPts val="0"/>
              </a:spcBef>
              <a:spcAft>
                <a:spcPts val="600"/>
              </a:spcAft>
              <a:buNone/>
              <a:tabLst/>
              <a:defRPr lang="en-us" sz="2000" b="0" i="0" u="none" strike="noStrike" kern="1" spc="0" baseline="0">
                <a:solidFill>
                  <a:srgbClr val="262626"/>
                </a:solidFill>
                <a:latin typeface="Times New Roman" pitchFamily="1" charset="-52"/>
                <a:ea typeface="Times New Roman" pitchFamily="1" charset="-52"/>
                <a:cs typeface="Times New Roman" pitchFamily="1" charset="-52"/>
              </a:defRPr>
            </a:pPr>
            <a:r>
              <a:t>Verdoux was certainly the blackest of his comedies - the story of a serial killer who ends up beheaded on the guillotine. As he had always said, comedy is never very far from tragedy and horror. “Under the proper circumstances - murder can be comic”.</a:t>
            </a:r>
          </a:p>
          <a:p>
            <a:pPr marL="0" marR="0" indent="0" algn="l" defTabSz="457200">
              <a:lnSpc>
                <a:spcPct val="100000"/>
              </a:lnSpc>
              <a:spcBef>
                <a:spcPts val="0"/>
              </a:spcBef>
              <a:spcAft>
                <a:spcPts val="600"/>
              </a:spcAft>
              <a:buNone/>
              <a:tabLst/>
              <a:defRPr lang="ru-ru" sz="2400" b="0" i="0" u="none" strike="noStrike" kern="1" spc="0" baseline="0">
                <a:solidFill>
                  <a:srgbClr val="262626"/>
                </a:solidFill>
                <a:latin typeface="Garamond" pitchFamily="0" charset="0"/>
                <a:ea typeface="Garamond" pitchFamily="0" charset="0"/>
                <a:cs typeface="Garamond" pitchFamily="0" charset="0"/>
              </a:defRPr>
            </a:pPr>
          </a:p>
        </p:txBody>
      </p:sp>
      <p:pic>
        <p:nvPicPr>
          <p:cNvPr id="8" name="Объект 5"/>
          <p:cNvPicPr>
            <a:picLocks noGrp="1" noChangeArrowheads="1" noChangeAspect="1"/>
            <a:extLst>
              <a:ext uri="smNativeData">
                <pr:smNativeData xmlns:pr="smNativeData" val="SMDATA_14_Cuu0WhMAAAAlAAAAEQAAAC0AAAAAkAAAAEgAAACQAAAASAAAAAAAAAAA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AcAAAA4AAAAAAAAAAAAAAAAAAAA////AAAAAAAAAAAAAAAAAAAAAAAAAAAAAAAAAAAAAABkAAAAZAAAAAAAAAAjAAAABAAAAGQAAAAXAAAAFAAAAAAAAAAAAAAA/38AAP9/AAAAAAAACQAAAAQAAAAAAAAADAAAABAAAAAAAAAAAAAAAAAAAAAAAAAAHgAAAGgAAAAAAAAAAAAAAAAAAAAAAAAAAAAAABAnAAAQJwAAAAAAAAAAAAAAAAAAAAAAAAAAAAAAAAAAAAAAAAAAAAAUAAAAAAAAAMDA/wAAAAAAZAAAADIAAAAAAAAAZAAAAAAAAAB/f38ACgAAAB8AAABUAAAAAAAABQAAAAEAAAAAAAAAAAAAAAAAAAAAAAAAAAAAAAAAAAAAAAAAAAAAAAJ/f38AAAAAA8zMzADAwP8Af39/AAAAAAAAAAAAAAAAAP///wAAAAAAIQAAABgAAAAUAAAA8S0AAKoPAAD2QQAAMiQAABAAAAA="/>
              </a:ext>
            </a:extLst>
          </p:cNvPicPr>
          <p:nvPr>
            <p:ph type="obj" idx="2"/>
          </p:nvPr>
        </p:nvPicPr>
        <p:blipFill>
          <a:blip xmlns:r="http://schemas.openxmlformats.org/officeDocument/2006/relationships" r:embed="rId7"/>
          <a:stretch>
            <a:fillRect/>
          </a:stretch>
        </p:blipFill>
        <p:spPr>
          <a:xfrm>
            <a:off x="7468235" y="2546350"/>
            <a:ext cx="3254375" cy="3337560"/>
          </a:xfrm>
          <a:prstGeom prst="rect">
            <a:avLst/>
          </a:prstGeom>
          <a:noFill/>
          <a:ln w="12700" cap="flat" cmpd="sng" algn="ctr">
            <a:noFill/>
            <a:prstDash val="solid"/>
            <a:headEnd type="none" w="med" len="med"/>
            <a:tailEnd type="none" w="med" len="med"/>
          </a:ln>
          <a:effectLst/>
        </p:spPr>
      </p:pic>
    </p:spTree>
  </p:cSld>
  <p:clrMapOvr>
    <a:masterClrMapping/>
  </p:clrMapOvr>
  <p:timing>
    <p:tnLst>
      <p:par>
        <p:cTn id="1" dur="indefinite" restart="never" nodeType="tmRoot"/>
      </p:par>
    </p:tnLst>
  </p:timing>
</p:sld>
</file>

<file path=ppt/slides/slide13.xml><?xml version="1.0" encoding="utf-8"?>
<p:sld xmlns:p="http://schemas.openxmlformats.org/presentationml/2006/main" xmlns:r="http://schemas.openxmlformats.org/officeDocument/2006/relationships" xmlns:a="http://schemas.openxmlformats.org/drawingml/2006/main">
  <p:cSld>
    <p:spTree>
      <p:nvGrpSpPr>
        <p:cNvPr id="1" name=""/>
        <p:cNvGrpSpPr/>
        <p:nvPr/>
      </p:nvGrpSpPr>
      <p:grpSpPr>
        <a:xfrm>
          <a:off x="0" y="0"/>
          <a:ext cx="0" cy="0"/>
          <a:chOff x="0" y="0"/>
          <a:chExt cx="0" cy="0"/>
        </a:xfrm>
      </p:grpSpPr>
      <p:sp>
        <p:nvSpPr>
          <p:cNvPr id="2" name="Straight Connector 7"/>
          <p:cNvSpPr>
            <a:extLst>
              <a:ext uri="smNativeData">
                <pr:smNativeData xmlns:pr="smNativeData" val="SMDATA_12_Cuu0WhMAAAAlAAAACgAAAA0AAAAAkAAAAEgAAACQAAAASAAAAAAAAAAA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BAAAAAAAAAIOZKgwZAAAAAQAAACMAAAAjAAAAIwAAAB4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AB4AAAMAAAAEAAAAAAAAAAAAAAAAAAAAAAAAAAeAAAAaAAAAAAAAAAAAAAAAAAAAAAAAAAAAAAAECcAABAnAAAAAAAAAAAAAAAAAAAAAAAAAAAAAAAAAAAAAAAAAAAAABQAAAAAAAAAwMD/AAAAAABkAAAAMgAAAAAAAABkAAAAAAAAAH9/fwAKAAAAHwAAAFQAAACDmSoF////AQAAAAAAAAAAAAAAAAAAAAAAAAAAAAAAAAAAAAAAAAAAg5kqBX9/fwDa2toDzMzMAMDA/wB/f38AAAAAAAAAAAAAAAAAAAAAAAAAAAAhAAAAGAAAABQAAACXCAAA5Q4AAHVCAADlDgAAEAAAAA=="/>
              </a:ext>
            </a:extLst>
          </p:cNvSpPr>
          <p:nvPr/>
        </p:nvSpPr>
        <p:spPr>
          <a:xfrm>
            <a:off x="1396365" y="2421255"/>
            <a:ext cx="9406890" cy="0"/>
          </a:xfrm>
          <a:prstGeom prst="line">
            <a:avLst/>
          </a:prstGeom>
          <a:noFill/>
          <a:ln w="15875" cap="flat" cmpd="sng" algn="ctr">
            <a:solidFill>
              <a:schemeClr val="accent1"/>
            </a:solidFill>
            <a:prstDash val="solid"/>
            <a:headEnd type="none" w="med" len="med"/>
            <a:tailEnd type="none" w="med" len="med"/>
          </a:ln>
          <a:effectLst/>
        </p:spPr>
      </p:sp>
      <p:graphicFrame>
        <p:nvGraphicFramePr>
          <p:cNvPr id="3" name="Схема 5"/>
          <p:cNvGraphicFramePr/>
          <p:nvPr/>
        </p:nvGraphicFramePr>
        <p:xfrm>
          <a:off x="1295400" y="982345"/>
          <a:ext cx="9601200" cy="130365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Объект 2"/>
          <p:cNvSpPr>
            <a:spLocks noGrp="1" noChangeArrowheads="1"/>
            <a:extLst>
              <a:ext uri="smNativeData">
                <pr:smNativeData xmlns:pr="smNativeData" val="SMDATA_12_Cuu0WhMAAAAlAAAAZAAAAA0AAAAAkAAAAEgAAACQAAAASAAAAAAAAAAA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P/AgQQ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9BwAAwA8AAAMlAAAdJAAAEAAAAA=="/>
              </a:ext>
            </a:extLst>
          </p:cNvSpPr>
          <p:nvPr>
            <p:ph type="body" idx="1"/>
          </p:nvPr>
        </p:nvSpPr>
        <p:spPr>
          <a:xfrm>
            <a:off x="1298575" y="2560320"/>
            <a:ext cx="4718050" cy="331025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457200">
              <a:lnSpc>
                <a:spcPct val="80000"/>
              </a:lnSpc>
              <a:spcBef>
                <a:spcPts val="0"/>
              </a:spcBef>
              <a:spcAft>
                <a:spcPts val="330"/>
              </a:spcAft>
              <a:buNone/>
              <a:tabLst/>
              <a:defRPr lang="en-us" sz="2000" b="0" i="0" u="none" strike="noStrike" kern="1" spc="0" baseline="0">
                <a:solidFill>
                  <a:srgbClr val="262626"/>
                </a:solidFill>
                <a:latin typeface="Times New Roman" pitchFamily="1" charset="-52"/>
                <a:ea typeface="Times New Roman" pitchFamily="1" charset="-52"/>
                <a:cs typeface="Times New Roman" pitchFamily="1" charset="-52"/>
              </a:defRPr>
            </a:pPr>
            <a:r>
              <a:t>Chaplin’s versatility extended to writing, music and sports. He was the author of four books, “My Trip Abroad”, “A Comedian Sees the World”, “My Autobiography”, “My Life in Pictures”.</a:t>
            </a:r>
          </a:p>
          <a:p>
            <a:pPr marL="0" marR="0" indent="0" algn="l" defTabSz="457200">
              <a:lnSpc>
                <a:spcPct val="80000"/>
              </a:lnSpc>
              <a:spcBef>
                <a:spcPts val="0"/>
              </a:spcBef>
              <a:spcAft>
                <a:spcPts val="330"/>
              </a:spcAft>
              <a:buNone/>
              <a:tabLst/>
              <a:defRPr lang="en-us" sz="2000" b="0" i="0" u="none" strike="noStrike" kern="1" spc="0" baseline="0">
                <a:solidFill>
                  <a:srgbClr val="262626"/>
                </a:solidFill>
                <a:latin typeface="Times New Roman" pitchFamily="1" charset="-52"/>
                <a:ea typeface="Times New Roman" pitchFamily="1" charset="-52"/>
                <a:cs typeface="Times New Roman" pitchFamily="1" charset="-52"/>
              </a:defRPr>
            </a:pPr>
            <a:r>
              <a:t>He was a composer, having written many songs, among them: “Sing a Song”, “Smile”, “Eternally”,l.</a:t>
            </a:r>
          </a:p>
          <a:p>
            <a:pPr marL="0" marR="0" indent="0" algn="l" defTabSz="457200">
              <a:lnSpc>
                <a:spcPct val="80000"/>
              </a:lnSpc>
              <a:spcBef>
                <a:spcPts val="0"/>
              </a:spcBef>
              <a:spcAft>
                <a:spcPts val="330"/>
              </a:spcAft>
              <a:buNone/>
              <a:tabLst/>
              <a:defRPr lang="en-us" sz="2000" b="0" i="0" u="none" strike="noStrike" kern="1" spc="0" baseline="0">
                <a:solidFill>
                  <a:srgbClr val="262626"/>
                </a:solidFill>
                <a:latin typeface="Times New Roman" pitchFamily="1" charset="-52"/>
                <a:ea typeface="Times New Roman" pitchFamily="1" charset="-52"/>
                <a:cs typeface="Times New Roman" pitchFamily="1" charset="-52"/>
              </a:defRPr>
            </a:pPr>
            <a:r>
              <a:t>He died on Christmas day 1977, survived by eight children from his last marriage with Oona O’Neill, and one son from his short marriage to Lita Grey.</a:t>
            </a:r>
          </a:p>
          <a:p>
            <a:pPr marL="285750" marR="0" indent="-285750" algn="l" defTabSz="457200">
              <a:lnSpc>
                <a:spcPct val="80000"/>
              </a:lnSpc>
              <a:spcBef>
                <a:spcPts val="0"/>
              </a:spcBef>
              <a:spcAft>
                <a:spcPts val="330"/>
              </a:spcAft>
              <a:buClr>
                <a:schemeClr val="accent1"/>
              </a:buClr>
              <a:buSzTx/>
              <a:buFont typeface="Arial" pitchFamily="2" charset="-52"/>
              <a:buChar char="•"/>
              <a:tabLst/>
              <a:defRPr lang="ru-ru" sz="1320" b="0" i="0" u="none" strike="noStrike" kern="1" spc="0" baseline="0">
                <a:solidFill>
                  <a:srgbClr val="262626"/>
                </a:solidFill>
                <a:latin typeface="Garamond" pitchFamily="0" charset="0"/>
                <a:ea typeface="Garamond" pitchFamily="0" charset="0"/>
                <a:cs typeface="Garamond" pitchFamily="0" charset="0"/>
              </a:defRPr>
            </a:pPr>
          </a:p>
        </p:txBody>
      </p:sp>
      <p:pic>
        <p:nvPicPr>
          <p:cNvPr id="8" name="Объект 4"/>
          <p:cNvPicPr>
            <a:picLocks noGrp="1" noChangeArrowheads="1" noChangeAspect="1"/>
            <a:extLst>
              <a:ext uri="smNativeData">
                <pr:smNativeData xmlns:pr="smNativeData" val="SMDATA_14_Cuu0WhMAAAAlAAAAEQAAAC0AAAAAkAAAAEgAAACQAAAASAAAAAAAAAAA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AcAAAA4AAAAAAAAAAAAAAAAAAAA////AAAAAAAAAAAAAAAAAAAAAAAAAAAAAAAAAAAAAABkAAAAZAAAAAAAAAAjAAAABAAAAGQAAAAXAAAAFAAAAAAAAAAAAAAA/38AAP9/AAAAAAAACQAAAAQAAAAoAAAADAAAABAAAAAAAAAAAAAAAAAAAAAAAAAAHgAAAGgAAAAAAAAAAAAAAAAAAAAAAAAAAAAAABAnAAAQJwAAAAAAAAAAAAAAAAAAAAAAAAAAAAAAAAAAAAAAAAAAAAAUAAAAAAAAAMDA/wAAAAAAZAAAADIAAAAAAAAAZAAAAAAAAAB/f38ACgAAAB8AAABUAAAAAAAABQAAAAEAAAAAAAAAAAAAAAAAAAAAAAAAAAAAAAAAAAAAAAAAAAAAAAJ/f38AAAAAA8zMzADAwP8Af39/AAAAAAAAAAAAAAAAAP///wAAAAAAIQAAABgAAAAUAAAAAyUAADQPAAB0RAAAHSQAABAAAAA="/>
              </a:ext>
            </a:extLst>
          </p:cNvPicPr>
          <p:nvPr>
            <p:ph type="obj" idx="2"/>
          </p:nvPr>
        </p:nvPicPr>
        <p:blipFill>
          <a:blip xmlns:r="http://schemas.openxmlformats.org/officeDocument/2006/relationships" r:embed="rId7"/>
          <a:stretch>
            <a:fillRect/>
          </a:stretch>
        </p:blipFill>
        <p:spPr>
          <a:xfrm>
            <a:off x="6016625" y="2471420"/>
            <a:ext cx="5111115" cy="3399155"/>
          </a:xfrm>
          <a:prstGeom prst="rect">
            <a:avLst/>
          </a:prstGeom>
          <a:noFill/>
          <a:ln w="12700" cap="flat" cmpd="sng" algn="ctr">
            <a:noFill/>
            <a:prstDash val="solid"/>
            <a:headEnd type="none" w="med" len="med"/>
            <a:tailEnd type="none" w="med" len="med"/>
          </a:ln>
          <a:effectLst/>
        </p:spPr>
      </p:pic>
    </p:spTree>
  </p:cSld>
  <p:clrMapOvr>
    <a:masterClrMapping/>
  </p:clrMapOvr>
  <p:timing>
    <p:tnLst>
      <p:par>
        <p:cTn id="1" dur="indefinite" restart="never" nodeType="tmRoot"/>
      </p:par>
    </p:tnLst>
  </p:timing>
</p:sld>
</file>

<file path=ppt/slides/slide14.xml><?xml version="1.0" encoding="utf-8"?>
<p:sld xmlns:p="http://schemas.openxmlformats.org/presentationml/2006/main" xmlns:r="http://schemas.openxmlformats.org/officeDocument/2006/relationships" xmlns:a="http://schemas.openxmlformats.org/drawingml/2006/main">
  <p:cSld>
    <p:spTree>
      <p:nvGrpSpPr>
        <p:cNvPr id="1" name=""/>
        <p:cNvGrpSpPr/>
        <p:nvPr/>
      </p:nvGrpSpPr>
      <p:grpSpPr>
        <a:xfrm>
          <a:off x="0" y="0"/>
          <a:ext cx="0" cy="0"/>
          <a:chOff x="0" y="0"/>
          <a:chExt cx="0" cy="0"/>
        </a:xfrm>
      </p:grpSpPr>
      <p:sp>
        <p:nvSpPr>
          <p:cNvPr id="2" name="Straight Connector 13"/>
          <p:cNvSpPr>
            <a:extLst>
              <a:ext uri="smNativeData">
                <pr:smNativeData xmlns:pr="smNativeData" val="SMDATA_12_Cuu0WhMAAAAlAAAACgAAAA0AAAAAkAAAAEgAAACQAAAASAAAAAAAAAAA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BAAAAAAAAAIOZKgwZAAAAAQAAACMAAAAjAAAAIwAAAB4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AB4AAAMAAAAEAAAAAAAAAAAAAAAAAAAAAAAAAAeAAAAaAAAAAAAAAAAAAAAAAAAAAAAAAAAAAAAECcAABAnAAAAAAAAAAAAAAAAAAAAAAAAAAAAAAAAAAAAAAAAAAAAABQAAAAAAAAAwMD/AAAAAABkAAAAMgAAAAAAAABkAAAAAAAAAH9/fwAKAAAAHwAAAFQAAACDmSoF////AQAAAAAAAAAAAAAAAAAAAAAAAAAAAAAAAAAAAAAAAAAAg5kqBX9/fwDa2toDzMzMAMDA/wB/f38AAAAAAAAAAAAAAAAAAAAAAAAAAAAhAAAAGAAAABQAAACXCAAA5Q4AAHVCAADlDgAAEAAAAA=="/>
              </a:ext>
            </a:extLst>
          </p:cNvSpPr>
          <p:nvPr/>
        </p:nvSpPr>
        <p:spPr>
          <a:xfrm>
            <a:off x="1396365" y="2421255"/>
            <a:ext cx="9406890" cy="0"/>
          </a:xfrm>
          <a:prstGeom prst="line">
            <a:avLst/>
          </a:prstGeom>
          <a:noFill/>
          <a:ln w="15875" cap="flat" cmpd="sng" algn="ctr">
            <a:solidFill>
              <a:schemeClr val="accent1"/>
            </a:solidFill>
            <a:prstDash val="solid"/>
            <a:headEnd type="none" w="med" len="med"/>
            <a:tailEnd type="none" w="med" len="med"/>
          </a:ln>
          <a:effectLst/>
        </p:spPr>
      </p:sp>
      <p:sp>
        <p:nvSpPr>
          <p:cNvPr id="3" name="Заголовок 1"/>
          <p:cNvSpPr>
            <a:spLocks noGrp="1" noChangeArrowheads="1"/>
            <a:extLst>
              <a:ext uri="smNativeData">
                <pr:smNativeData xmlns:pr="smNativeData" val="SMDATA_12_Cuu0WhMAAAAlAAAAZAAAAA0AAAAAkAAAAEgAAACQAAAASAAAAAAAAAAB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BGBgAAYwkAAP1BAADWFwAAEAAAAA=="/>
              </a:ext>
            </a:extLst>
          </p:cNvSpPr>
          <p:nvPr>
            <p:ph type="title"/>
          </p:nvPr>
        </p:nvSpPr>
        <p:spPr>
          <a:xfrm>
            <a:off x="1019810" y="1525905"/>
            <a:ext cx="9707245" cy="234886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ctr" defTabSz="457200">
              <a:lnSpc>
                <a:spcPct val="100000"/>
              </a:lnSpc>
              <a:spcBef>
                <a:spcPts val="0"/>
              </a:spcBef>
              <a:spcAft>
                <a:spcPts val="0"/>
              </a:spcAft>
              <a:buNone/>
              <a:tabLst/>
              <a:defRPr lang="ru-ru" sz="2800" b="0" i="0" u="none" strike="noStrike" kern="1" spc="0" baseline="0">
                <a:solidFill>
                  <a:srgbClr val="262626"/>
                </a:solidFill>
                <a:latin typeface="Times New Roman" pitchFamily="1" charset="-52"/>
                <a:ea typeface="Times New Roman" pitchFamily="1" charset="-52"/>
                <a:cs typeface="Times New Roman" pitchFamily="1" charset="-52"/>
              </a:defRPr>
            </a:pPr>
            <a:r>
              <a:t>I think that the movie became an essential part of art nowadays. Movie shows us real interpretation of people’s relationship and that’s the thing that attracts people watching films.         With appearance of newer technologies of film making, movies become more difficult and more interesting to watch them. </a:t>
            </a:r>
          </a:p>
        </p:txBody>
      </p:sp>
    </p:spTree>
  </p:cSld>
  <p:clrMapOvr>
    <a:masterClrMapping/>
  </p:clrMapOvr>
  <p:timing>
    <p:tnLst>
      <p:par>
        <p:cTn id="1" dur="indefinite" restart="never" nodeType="tmRoot"/>
      </p:par>
    </p:tnLst>
  </p:timing>
</p:sld>
</file>

<file path=ppt/slides/slide15.xml><?xml version="1.0" encoding="utf-8"?>
<p:sld xmlns:p="http://schemas.openxmlformats.org/presentationml/2006/main" xmlns:r="http://schemas.openxmlformats.org/officeDocument/2006/relationships" xmlns:a="http://schemas.openxmlformats.org/drawingml/2006/main">
  <p:cSld>
    <p:spTree>
      <p:nvGrpSpPr>
        <p:cNvPr id="1" name=""/>
        <p:cNvGrpSpPr/>
        <p:nvPr/>
      </p:nvGrpSpPr>
      <p:grpSpPr>
        <a:xfrm>
          <a:off x="0" y="0"/>
          <a:ext cx="0" cy="0"/>
          <a:chOff x="0" y="0"/>
          <a:chExt cx="0" cy="0"/>
        </a:xfrm>
      </p:grpSpPr>
      <p:sp>
        <p:nvSpPr>
          <p:cNvPr id="2" name="Straight Connector 6"/>
          <p:cNvSpPr>
            <a:extLst>
              <a:ext uri="smNativeData">
                <pr:smNativeData xmlns:pr="smNativeData" val="SMDATA_12_Cuu0WhMAAAAlAAAACgAAAA0AAAAAkAAAAEgAAACQAAAASAAAAAAAAAAA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BAAAAAAAAAIOZKgwZAAAAAQAAACMAAAAjAAAAIwAAAB4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AB4AAAMAAAAEAAAAAAAAAAAAAAAAAAAAAAAAAAeAAAAaAAAAAAAAAAAAAAAAAAAAAAAAAAAAAAAECcAABAnAAAAAAAAAAAAAAAAAAAAAAAAAAAAAAAAAAAAAAAAAAAAABQAAAAAAAAAwMD/AAAAAABkAAAAMgAAAAAAAABkAAAAAAAAAH9/fwAKAAAAHwAAAFQAAACDmSoF////AQAAAAAAAAAAAAAAAAAAAAAAAAAAAAAAAAAAAAAAAAAAg5kqBX9/fwDa2toDzMzMAMDA/wB/f38AAAAAAAAAAAAAAAAAAAAAAAAAAAAhAAAAGAAAABQAAACXCAAA5Q4AAHVCAADlDgAAEAAAAA=="/>
              </a:ext>
            </a:extLst>
          </p:cNvSpPr>
          <p:nvPr/>
        </p:nvSpPr>
        <p:spPr>
          <a:xfrm>
            <a:off x="1396365" y="2421255"/>
            <a:ext cx="9406890" cy="0"/>
          </a:xfrm>
          <a:prstGeom prst="line">
            <a:avLst/>
          </a:prstGeom>
          <a:noFill/>
          <a:ln w="15875" cap="flat" cmpd="sng" algn="ctr">
            <a:solidFill>
              <a:schemeClr val="accent1"/>
            </a:solidFill>
            <a:prstDash val="solid"/>
            <a:headEnd type="none" w="med" len="med"/>
            <a:tailEnd type="none" w="med" len="med"/>
          </a:ln>
          <a:effectLst/>
        </p:spPr>
      </p:sp>
      <p:sp>
        <p:nvSpPr>
          <p:cNvPr id="3" name="Заголовок 4"/>
          <p:cNvSpPr>
            <a:spLocks noGrp="1" noChangeArrowheads="1"/>
            <a:extLst>
              <a:ext uri="smNativeData">
                <pr:smNativeData xmlns:pr="smNativeData" val="SMDATA_12_Cuu0WhMAAAAlAAAAZAAAAA0AAAAAkAAAAEgAAACQAAAASAAAAAAAAAAB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BwAACwYAAAhDAAAQDgAAEAAAAA=="/>
              </a:ext>
            </a:extLst>
          </p:cNvSpPr>
          <p:nvPr>
            <p:ph type="title"/>
          </p:nvPr>
        </p:nvSpPr>
        <p:spPr>
          <a:xfrm>
            <a:off x="1295400" y="982345"/>
            <a:ext cx="9601200" cy="130365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ctr" defTabSz="457200">
              <a:lnSpc>
                <a:spcPct val="100000"/>
              </a:lnSpc>
              <a:spcBef>
                <a:spcPts val="0"/>
              </a:spcBef>
              <a:spcAft>
                <a:spcPts val="0"/>
              </a:spcAft>
              <a:buNone/>
              <a:tabLst/>
              <a:defRPr lang="ru-ru" sz="3960" b="0" i="0" u="none" strike="noStrike" kern="1" spc="0" baseline="0">
                <a:solidFill>
                  <a:srgbClr val="262626"/>
                </a:solidFill>
                <a:latin typeface="Times New Roman" pitchFamily="1" charset="-52"/>
                <a:ea typeface="Times New Roman" pitchFamily="1" charset="-52"/>
                <a:cs typeface="Times New Roman" pitchFamily="1" charset="-52"/>
              </a:defRPr>
            </a:pPr>
            <a:r>
              <a:t>Список использованных источников информации</a:t>
            </a:r>
          </a:p>
        </p:txBody>
      </p:sp>
      <p:sp>
        <p:nvSpPr>
          <p:cNvPr id="4" name="Объект 5"/>
          <p:cNvSpPr>
            <a:spLocks noGrp="1" noChangeArrowheads="1"/>
            <a:extLst>
              <a:ext uri="smNativeData">
                <pr:smNativeData xmlns:pr="smNativeData" val="SMDATA_12_Cuu0WhMAAAAlAAAAZAAAAA0AAAAAkAAAAEgAAACQAAAASAAAAAAAAAAA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BwAAuw8AAAhDAAAlJAAAEAAAAA=="/>
              </a:ext>
            </a:extLst>
          </p:cNvSpPr>
          <p:nvPr>
            <p:ph type="body" idx="1"/>
          </p:nvPr>
        </p:nvSpPr>
        <p:spPr>
          <a:xfrm>
            <a:off x="1295400" y="2557145"/>
            <a:ext cx="9601200" cy="331851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marL="285750" marR="0" indent="-285750" algn="l" defTabSz="457200">
              <a:lnSpc>
                <a:spcPct val="100000"/>
              </a:lnSpc>
              <a:spcBef>
                <a:spcPts val="0"/>
              </a:spcBef>
              <a:spcAft>
                <a:spcPts val="600"/>
              </a:spcAft>
              <a:buClr>
                <a:schemeClr val="accent1"/>
              </a:buClr>
              <a:buSzTx/>
              <a:buFont typeface="Arial" pitchFamily="2" charset="-52"/>
              <a:buChar char="•"/>
              <a:tabLst/>
              <a:defRPr lang="ru-ru" sz="2400" b="0" i="0" u="none" strike="noStrike" kern="1" spc="0" baseline="0">
                <a:solidFill>
                  <a:srgbClr val="262626"/>
                </a:solidFill>
                <a:latin typeface="Times New Roman" pitchFamily="1" charset="-52"/>
                <a:ea typeface="Times New Roman" pitchFamily="1" charset="-52"/>
                <a:cs typeface="Times New Roman" pitchFamily="1" charset="-52"/>
              </a:defRPr>
            </a:pPr>
            <a:r>
              <a:t>В. Бойко 200 тем английского языка. – БАО-Пресс, Рипол Классик, 2004 г. – 445с.</a:t>
            </a:r>
          </a:p>
          <a:p>
            <a:pPr marL="285750" marR="0" indent="-285750" algn="l" defTabSz="457200">
              <a:lnSpc>
                <a:spcPct val="100000"/>
              </a:lnSpc>
              <a:spcBef>
                <a:spcPts val="0"/>
              </a:spcBef>
              <a:spcAft>
                <a:spcPts val="600"/>
              </a:spcAft>
              <a:buClr>
                <a:schemeClr val="accent1"/>
              </a:buClr>
              <a:buSzTx/>
              <a:buFont typeface="Arial" pitchFamily="2" charset="-52"/>
              <a:buChar char="•"/>
              <a:tabLst/>
              <a:defRPr lang="ru-ru" sz="2400" b="0" i="0" u="none" strike="noStrike" kern="1" spc="0" baseline="0">
                <a:solidFill>
                  <a:srgbClr val="262626"/>
                </a:solidFill>
                <a:latin typeface="Times New Roman" pitchFamily="1" charset="-52"/>
                <a:ea typeface="Times New Roman" pitchFamily="1" charset="-52"/>
                <a:cs typeface="Times New Roman" pitchFamily="1" charset="-52"/>
              </a:defRPr>
            </a:pPr>
            <a:r>
              <a:t>И.Ю. Баканова, Т.Ю. Журина. Английский язык «600 устных тем». 3-е издание стереотипное. Москва Дрофа. 2001 г.  . - 608с.</a:t>
            </a:r>
          </a:p>
          <a:p>
            <a:pPr marL="285750" marR="0" indent="-285750" algn="l" defTabSz="457200">
              <a:lnSpc>
                <a:spcPct val="100000"/>
              </a:lnSpc>
              <a:spcBef>
                <a:spcPts val="0"/>
              </a:spcBef>
              <a:spcAft>
                <a:spcPts val="600"/>
              </a:spcAft>
              <a:buClr>
                <a:schemeClr val="accent1"/>
              </a:buClr>
              <a:buSzTx/>
              <a:buFont typeface="Arial" pitchFamily="2" charset="-52"/>
              <a:buChar char="•"/>
              <a:tabLst/>
              <a:defRPr lang="en-us" sz="2400" b="0" i="0" u="none" strike="noStrike" kern="1" spc="0" baseline="0">
                <a:solidFill>
                  <a:srgbClr val="262626"/>
                </a:solidFill>
                <a:latin typeface="Times New Roman" pitchFamily="1" charset="-52"/>
                <a:ea typeface="Times New Roman" pitchFamily="1" charset="-52"/>
                <a:cs typeface="Times New Roman" pitchFamily="1" charset="-52"/>
              </a:defRPr>
            </a:pPr>
            <a:r>
              <a:t>Т.Б.Клементьева. Основные темы по английскому языку для школьников 8-11 классов. Москва. 1997 г. - 300 с.</a:t>
            </a:r>
          </a:p>
          <a:p>
            <a:pPr marL="285750" marR="0" indent="-285750" algn="l" defTabSz="457200">
              <a:lnSpc>
                <a:spcPct val="100000"/>
              </a:lnSpc>
              <a:spcBef>
                <a:spcPts val="0"/>
              </a:spcBef>
              <a:spcAft>
                <a:spcPts val="600"/>
              </a:spcAft>
              <a:buClr>
                <a:schemeClr val="accent1"/>
              </a:buClr>
              <a:buSzTx/>
              <a:buFont typeface="Arial" pitchFamily="2" charset="-52"/>
              <a:buChar char="•"/>
              <a:tabLst/>
              <a:defRPr lang="en-us" sz="2400" b="0" i="0" u="none" strike="noStrike" kern="1" spc="0" baseline="0">
                <a:solidFill>
                  <a:srgbClr val="262626"/>
                </a:solidFill>
                <a:latin typeface="Times New Roman" pitchFamily="1" charset="-52"/>
                <a:ea typeface="Times New Roman" pitchFamily="1" charset="-52"/>
                <a:cs typeface="Times New Roman" pitchFamily="1" charset="-52"/>
              </a:defRPr>
            </a:pPr>
            <a:r>
              <a:t>А.Ю.Фролова. Примерные билеты м ответы по английскому языку для подготовки к устной итоговой аттестации выпускни-</a:t>
            </a:r>
          </a:p>
          <a:p>
            <a:pPr marL="285750" marR="0" indent="-285750" algn="l" defTabSz="457200">
              <a:lnSpc>
                <a:spcPct val="100000"/>
              </a:lnSpc>
              <a:spcBef>
                <a:spcPts val="0"/>
              </a:spcBef>
              <a:spcAft>
                <a:spcPts val="600"/>
              </a:spcAft>
              <a:buClr>
                <a:schemeClr val="accent1"/>
              </a:buClr>
              <a:buSzTx/>
              <a:buFont typeface="Arial" pitchFamily="2" charset="-52"/>
              <a:buChar char="•"/>
              <a:tabLst/>
              <a:defRPr lang="en-us" sz="2400" b="0" i="0" u="none" strike="noStrike" kern="1" spc="0" baseline="0">
                <a:solidFill>
                  <a:srgbClr val="262626"/>
                </a:solidFill>
                <a:latin typeface="Times New Roman" pitchFamily="1" charset="-52"/>
                <a:ea typeface="Times New Roman" pitchFamily="1" charset="-52"/>
                <a:cs typeface="Times New Roman" pitchFamily="1" charset="-52"/>
              </a:defRPr>
            </a:pPr>
            <a:r>
              <a:t>ков 11 классов общеобразовательных учреждений. Москва.</a:t>
            </a:r>
          </a:p>
          <a:p>
            <a:pPr marL="285750" marR="0" indent="-285750" algn="l" defTabSz="457200">
              <a:lnSpc>
                <a:spcPct val="100000"/>
              </a:lnSpc>
              <a:spcBef>
                <a:spcPts val="0"/>
              </a:spcBef>
              <a:spcAft>
                <a:spcPts val="600"/>
              </a:spcAft>
              <a:buClr>
                <a:schemeClr val="accent1"/>
              </a:buClr>
              <a:buSzTx/>
              <a:buFont typeface="Arial" pitchFamily="2" charset="-52"/>
              <a:buChar char="•"/>
              <a:tabLst/>
              <a:defRPr lang="en-us" sz="2400" b="0" i="0" u="none" strike="noStrike" kern="1" spc="0" baseline="0">
                <a:solidFill>
                  <a:srgbClr val="262626"/>
                </a:solidFill>
                <a:latin typeface="Times New Roman" pitchFamily="1" charset="-52"/>
                <a:ea typeface="Times New Roman" pitchFamily="1" charset="-52"/>
                <a:cs typeface="Times New Roman" pitchFamily="1" charset="-52"/>
              </a:defRPr>
            </a:pPr>
            <a:r>
              <a:t>1998 г.-300 с.</a:t>
            </a:r>
          </a:p>
          <a:p>
            <a:pPr marL="285750" marR="0" indent="-285750" algn="l" defTabSz="457200">
              <a:lnSpc>
                <a:spcPct val="100000"/>
              </a:lnSpc>
              <a:spcBef>
                <a:spcPts val="0"/>
              </a:spcBef>
              <a:spcAft>
                <a:spcPts val="600"/>
              </a:spcAft>
              <a:buClr>
                <a:schemeClr val="accent1"/>
              </a:buClr>
              <a:buSzTx/>
              <a:buFont typeface="Arial" pitchFamily="2" charset="-52"/>
              <a:buChar char="•"/>
              <a:tabLst/>
              <a:defRPr lang="en-us" sz="2400" b="0" i="0" u="none" strike="noStrike" kern="1" spc="0" baseline="0">
                <a:solidFill>
                  <a:srgbClr val="262626"/>
                </a:solidFill>
                <a:latin typeface="Times New Roman" pitchFamily="1" charset="-52"/>
                <a:ea typeface="Times New Roman" pitchFamily="1" charset="-52"/>
                <a:cs typeface="Times New Roman" pitchFamily="1" charset="-52"/>
              </a:defRPr>
            </a:pPr>
            <a:r>
              <a:t>Н.Г Брюсова, Н.А.Лебедева. Тексты для устных ответов и</a:t>
            </a:r>
          </a:p>
          <a:p>
            <a:pPr marL="285750" marR="0" indent="-285750" algn="l" defTabSz="457200">
              <a:lnSpc>
                <a:spcPct val="100000"/>
              </a:lnSpc>
              <a:spcBef>
                <a:spcPts val="0"/>
              </a:spcBef>
              <a:spcAft>
                <a:spcPts val="600"/>
              </a:spcAft>
              <a:buClr>
                <a:schemeClr val="accent1"/>
              </a:buClr>
              <a:buSzTx/>
              <a:buFont typeface="Arial" pitchFamily="2" charset="-52"/>
              <a:buChar char="•"/>
              <a:tabLst/>
              <a:defRPr lang="en-us" sz="2400" b="0" i="0" u="none" strike="noStrike" kern="1" spc="0" baseline="0">
                <a:solidFill>
                  <a:srgbClr val="262626"/>
                </a:solidFill>
                <a:latin typeface="Times New Roman" pitchFamily="1" charset="-52"/>
                <a:ea typeface="Times New Roman" pitchFamily="1" charset="-52"/>
                <a:cs typeface="Times New Roman" pitchFamily="1" charset="-52"/>
              </a:defRPr>
            </a:pPr>
            <a:r>
              <a:t>письменных работ на английском языке 5-11 кл. Москва.</a:t>
            </a:r>
          </a:p>
          <a:p>
            <a:pPr marL="285750" marR="0" indent="-285750" algn="l" defTabSz="457200">
              <a:lnSpc>
                <a:spcPct val="100000"/>
              </a:lnSpc>
              <a:spcBef>
                <a:spcPts val="0"/>
              </a:spcBef>
              <a:spcAft>
                <a:spcPts val="600"/>
              </a:spcAft>
              <a:buClr>
                <a:schemeClr val="accent1"/>
              </a:buClr>
              <a:buSzTx/>
              <a:buFont typeface="Arial" pitchFamily="2" charset="-52"/>
              <a:buChar char="•"/>
              <a:tabLst/>
              <a:defRPr lang="en-us" sz="2400" b="0" i="0" u="none" strike="noStrike" kern="1" spc="0" baseline="0">
                <a:solidFill>
                  <a:srgbClr val="262626"/>
                </a:solidFill>
                <a:latin typeface="Times New Roman" pitchFamily="1" charset="-52"/>
                <a:ea typeface="Times New Roman" pitchFamily="1" charset="-52"/>
                <a:cs typeface="Times New Roman" pitchFamily="1" charset="-52"/>
              </a:defRPr>
            </a:pPr>
            <a:r>
              <a:t>1997 г. - 250 с.</a:t>
            </a:r>
          </a:p>
          <a:p>
            <a:pPr marL="285750" marR="0" indent="-285750" algn="l" defTabSz="457200">
              <a:lnSpc>
                <a:spcPct val="100000"/>
              </a:lnSpc>
              <a:spcBef>
                <a:spcPts val="0"/>
              </a:spcBef>
              <a:spcAft>
                <a:spcPts val="600"/>
              </a:spcAft>
              <a:buClr>
                <a:schemeClr val="accent1"/>
              </a:buClr>
              <a:buSzTx/>
              <a:buFont typeface="Arial" pitchFamily="2" charset="-52"/>
              <a:buChar char="•"/>
              <a:tabLst/>
              <a:defRPr lang="ru-ru" sz="2400" b="0" i="0" u="none" strike="noStrike" kern="1" spc="0" baseline="0">
                <a:solidFill>
                  <a:srgbClr val="262626"/>
                </a:solidFill>
                <a:latin typeface="Times New Roman" pitchFamily="1" charset="-52"/>
                <a:ea typeface="Times New Roman" pitchFamily="1" charset="-52"/>
                <a:cs typeface="Times New Roman" pitchFamily="1" charset="-52"/>
              </a:defRPr>
            </a:pPr>
            <a:r>
              <a:rPr lang="en-us">
                <a:latin typeface="Garamond" pitchFamily="0" charset="0"/>
                <a:ea typeface="Times New Roman" pitchFamily="1" charset="-52"/>
                <a:cs typeface="Times New Roman" pitchFamily="1" charset="-52"/>
                <a:hlinkClick r:id="rId2"/>
              </a:rPr>
              <a:t>http://www.charliechaplin.com/</a:t>
            </a:r>
            <a:endParaRPr lang="en-us">
              <a:latin typeface="Garamond" pitchFamily="0" charset="0"/>
              <a:ea typeface="Times New Roman" pitchFamily="1" charset="-52"/>
              <a:cs typeface="Times New Roman" pitchFamily="1" charset="-52"/>
              <a:hlinkClick r:id="rId3"/>
            </a:endParaRPr>
          </a:p>
          <a:p>
            <a:pPr marL="285750" marR="0" indent="-285750" algn="l" defTabSz="457200">
              <a:lnSpc>
                <a:spcPct val="100000"/>
              </a:lnSpc>
              <a:spcBef>
                <a:spcPts val="0"/>
              </a:spcBef>
              <a:spcAft>
                <a:spcPts val="600"/>
              </a:spcAft>
              <a:buClr>
                <a:schemeClr val="accent1"/>
              </a:buClr>
              <a:buSzTx/>
              <a:buFont typeface="Arial" pitchFamily="2" charset="-52"/>
              <a:buChar char="•"/>
              <a:tabLst/>
              <a:defRPr lang="ru-ru" sz="2400" b="0" i="0" u="none" strike="noStrike" kern="1" spc="0" baseline="0">
                <a:solidFill>
                  <a:srgbClr val="262626"/>
                </a:solidFill>
                <a:latin typeface="Times New Roman" pitchFamily="1" charset="-52"/>
                <a:ea typeface="Times New Roman" pitchFamily="1" charset="-52"/>
                <a:cs typeface="Times New Roman" pitchFamily="1" charset="-52"/>
              </a:defRPr>
            </a:pPr>
            <a:r>
              <a:rPr lang="en-us">
                <a:latin typeface="Garamond" pitchFamily="0" charset="0"/>
                <a:ea typeface="Times New Roman" pitchFamily="1" charset="-52"/>
                <a:cs typeface="Times New Roman" pitchFamily="1" charset="-52"/>
                <a:hlinkClick r:id="rId4"/>
              </a:rPr>
              <a:t>https://ru.wikipedia.org/</a:t>
            </a:r>
            <a:endParaRPr lang="en-us">
              <a:latin typeface="Garamond" pitchFamily="0" charset="0"/>
              <a:ea typeface="Times New Roman" pitchFamily="1" charset="-52"/>
              <a:cs typeface="Times New Roman" pitchFamily="1" charset="-52"/>
              <a:hlinkClick r:id="rId5"/>
            </a:endParaRPr>
          </a:p>
          <a:p>
            <a:pPr marL="285750" marR="0" indent="-285750" algn="l" defTabSz="457200">
              <a:lnSpc>
                <a:spcPct val="100000"/>
              </a:lnSpc>
              <a:spcBef>
                <a:spcPts val="0"/>
              </a:spcBef>
              <a:spcAft>
                <a:spcPts val="600"/>
              </a:spcAft>
              <a:buClr>
                <a:schemeClr val="accent1"/>
              </a:buClr>
              <a:buSzTx/>
              <a:buFont typeface="Arial" pitchFamily="2" charset="-52"/>
              <a:buChar char="•"/>
              <a:tabLst/>
              <a:defRPr lang="ru-ru" sz="2400" b="0" i="0" u="none" strike="noStrike" kern="1" spc="0" baseline="0">
                <a:solidFill>
                  <a:srgbClr val="262626"/>
                </a:solidFill>
                <a:latin typeface="Garamond" pitchFamily="0" charset="0"/>
                <a:ea typeface="Garamond" pitchFamily="0" charset="0"/>
                <a:cs typeface="Garamond" pitchFamily="0" charset="0"/>
              </a:defRPr>
            </a:pPr>
          </a:p>
        </p:txBody>
      </p:sp>
    </p:spTree>
  </p:cSld>
  <p:clrMapOvr>
    <a:masterClrMapping/>
  </p:clrMapOvr>
  <p:timing>
    <p:tnLst>
      <p:par>
        <p:cTn id="1" dur="indefinite" restart="never" nodeType="tmRoot"/>
      </p:par>
    </p:tnLst>
  </p:timing>
</p:sld>
</file>

<file path=ppt/slides/slide2.xml><?xml version="1.0" encoding="utf-8"?>
<p:sld xmlns:p="http://schemas.openxmlformats.org/presentationml/2006/main" xmlns:r="http://schemas.openxmlformats.org/officeDocument/2006/relationships" xmlns:a="http://schemas.openxmlformats.org/drawingml/2006/main">
  <p:cSld>
    <p:bg>
      <p:bgPr>
        <a:blipFill>
          <a:blip xmlns:r="http://schemas.openxmlformats.org/officeDocument/2006/relationships" r:embed="rId2"/>
          <a:srcRect/>
          <a:stretch/>
        </a:blipFill>
        <a:effectLst/>
      </p:bgPr>
    </p:bg>
    <p:spTree>
      <p:nvGrpSpPr>
        <p:cNvPr id="1" name=""/>
        <p:cNvGrpSpPr/>
        <p:nvPr/>
      </p:nvGrpSpPr>
      <p:grpSpPr>
        <a:xfrm>
          <a:off x="0" y="0"/>
          <a:ext cx="0" cy="0"/>
          <a:chOff x="0" y="0"/>
          <a:chExt cx="0" cy="0"/>
        </a:xfrm>
      </p:grpSpPr>
      <p:sp>
        <p:nvSpPr>
          <p:cNvPr id="2" name="Straight Connector 6"/>
          <p:cNvSpPr>
            <a:extLst>
              <a:ext uri="smNativeData">
                <pr:smNativeData xmlns:pr="smNativeData" val="SMDATA_12_Cuu0WhMAAAAlAAAACgAAAA0AAAAAkAAAAEgAAACQAAAASAAAAAAAAAAA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BAAAAAAAAAIOZKgwZAAAAAQAAACMAAAAjAAAAIwAAAB4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AB4AAAMAAAAEAAAAAAAAAAAAAAAAAAAAAAAAAAeAAAAaAAAAAAAAAAAAAAAAAAAAAAAAAAAAAAAECcAABAnAAAAAAAAAAAAAAAAAAAAAAAAAAAAAAAAAAAAAAAAAAAAABQAAAAAAAAAwMD/AAAAAABkAAAAMgAAAAAAAABkAAAAAAAAAH9/fwAKAAAAHwAAAFQAAACDmSoF////AQAAAAAAAAAAAAAAAAAAAAAAAAAAAAAAAAAAAAAAAAAAg5kqBX9/fwDa2toDzMzMAMDA/wB/f38AAAAAAAAAAAAAAAAAAAAAAAAAAAAhAAAAGAAAABQAAACXCAAA5Q4AAHVCAADlDgAAEAAAAA=="/>
              </a:ext>
            </a:extLst>
          </p:cNvSpPr>
          <p:nvPr/>
        </p:nvSpPr>
        <p:spPr>
          <a:xfrm>
            <a:off x="1396365" y="2421255"/>
            <a:ext cx="9406890" cy="0"/>
          </a:xfrm>
          <a:prstGeom prst="line">
            <a:avLst/>
          </a:prstGeom>
          <a:noFill/>
          <a:ln w="15875" cap="flat" cmpd="sng" algn="ctr">
            <a:solidFill>
              <a:schemeClr val="accent1"/>
            </a:solidFill>
            <a:prstDash val="solid"/>
            <a:headEnd type="none" w="med" len="med"/>
            <a:tailEnd type="none" w="med" len="med"/>
          </a:ln>
          <a:effectLst/>
        </p:spPr>
      </p:sp>
      <p:sp>
        <p:nvSpPr>
          <p:cNvPr id="3" name="Заголовок 1"/>
          <p:cNvSpPr>
            <a:spLocks noGrp="1" noChangeArrowheads="1"/>
            <a:extLst>
              <a:ext uri="smNativeData">
                <pr:smNativeData xmlns:pr="smNativeData" val="SMDATA_12_Cuu0WhMAAAAlAAAAZAAAAA0AAAAAkAAAAEgAAACQAAAASAAAAAAAAAAB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CDmSoF////AQAAAAAAAAAAAAAAAAAAAAAAAAAAAAAAAAAAAAAAAAAAAAAAAn9/fwDa2toDzMzMAMDA/wB/f38AAAAAAAAAAAAAAAAAAAAAAAAAAAAhAAAAGAAAABQAAAD4BwAACwYAAAhDAAAQDgAAEAAAAA=="/>
              </a:ext>
            </a:extLst>
          </p:cNvSpPr>
          <p:nvPr>
            <p:ph type="title"/>
          </p:nvPr>
        </p:nvSpPr>
        <p:spPr>
          <a:xfrm>
            <a:off x="1295400" y="982345"/>
            <a:ext cx="9601200" cy="130365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ctr" defTabSz="457200">
              <a:lnSpc>
                <a:spcPct val="100000"/>
              </a:lnSpc>
              <a:spcBef>
                <a:spcPts val="0"/>
              </a:spcBef>
              <a:spcAft>
                <a:spcPts val="0"/>
              </a:spcAft>
              <a:buNone/>
              <a:tabLst/>
              <a:defRPr lang="ru-ru" sz="4400" b="0" i="0" u="none" strike="noStrike" kern="1" spc="0" baseline="0">
                <a:solidFill>
                  <a:srgbClr val="262626"/>
                </a:solidFill>
                <a:latin typeface="Garamond" pitchFamily="0" charset="0"/>
                <a:ea typeface="Garamond" pitchFamily="0" charset="0"/>
                <a:cs typeface="Garamond" pitchFamily="0" charset="0"/>
              </a:defRPr>
            </a:pPr>
            <a:r>
              <a:rPr lang="en-us" i="1"/>
              <a:t>Life is short, art is forever!</a:t>
            </a:r>
            <a:endParaRPr lang="ru-ru" i="1"/>
          </a:p>
        </p:txBody>
      </p:sp>
      <p:graphicFrame>
        <p:nvGraphicFramePr>
          <p:cNvPr id="4" name="Объект 3"/>
          <p:cNvGraphicFramePr>
            <a:graphicFrameLocks noGrp="1" noChangeArrowheads="1"/>
          </p:cNvGraphicFramePr>
          <p:nvPr>
            <p:ph type="body" idx="1"/>
          </p:nvPr>
        </p:nvGraphicFramePr>
        <p:xfrm>
          <a:off x="1295400" y="2557145"/>
          <a:ext cx="9601200" cy="331851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iming>
    <p:tnLst>
      <p:par>
        <p:cTn id="1" dur="indefinite" restart="never" nodeType="tmRoot"/>
      </p:par>
    </p:tnLst>
  </p:timing>
</p:sld>
</file>

<file path=ppt/slides/slide3.xml><?xml version="1.0" encoding="utf-8"?>
<p:sld xmlns:p="http://schemas.openxmlformats.org/presentationml/2006/main" xmlns:r="http://schemas.openxmlformats.org/officeDocument/2006/relationships" xmlns:a="http://schemas.openxmlformats.org/drawingml/2006/main">
  <p:cSld>
    <p:bg>
      <p:bgPr>
        <a:blipFill>
          <a:blip xmlns:r="http://schemas.openxmlformats.org/officeDocument/2006/relationships" r:embed="rId2"/>
          <a:srcRect/>
          <a:stretch/>
        </a:blipFill>
        <a:effectLst/>
      </p:bgPr>
    </p:bg>
    <p:spTree>
      <p:nvGrpSpPr>
        <p:cNvPr id="1" name=""/>
        <p:cNvGrpSpPr/>
        <p:nvPr/>
      </p:nvGrpSpPr>
      <p:grpSpPr>
        <a:xfrm>
          <a:off x="0" y="0"/>
          <a:ext cx="0" cy="0"/>
          <a:chOff x="0" y="0"/>
          <a:chExt cx="0" cy="0"/>
        </a:xfrm>
      </p:grpSpPr>
      <p:graphicFrame>
        <p:nvGraphicFramePr>
          <p:cNvPr id="2" name="Схема 9"/>
          <p:cNvGraphicFramePr/>
          <p:nvPr/>
        </p:nvGraphicFramePr>
        <p:xfrm>
          <a:off x="1295400" y="982345"/>
          <a:ext cx="9601200" cy="130365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Объект 3"/>
          <p:cNvSpPr>
            <a:spLocks noGrp="1" noChangeArrowheads="1"/>
            <a:extLst>
              <a:ext uri="smNativeData">
                <pr:smNativeData xmlns:pr="smNativeData" val="SMDATA_12_Cuu0WhMAAAAlAAAAZAAAAA0AAAAAkAAAAEgAAACQAAAASAAAAAAAAAAA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CDmSoF////AQAAAAAAAAAAAAAAAAAAAAAAAAAAAAAAAAAAAAAAAAAAAAAAAn9/fwDa2toDzMzMAMDA/wB/f38AAAAAAAAAAAAAAAAAAAAAAAAAAAAhAAAAGAAAABQAAADdBwAA8w4AAHc1AACLJQAAEAAAAA=="/>
              </a:ext>
            </a:extLst>
          </p:cNvSpPr>
          <p:nvPr>
            <p:ph type="body" idx="2"/>
          </p:nvPr>
        </p:nvSpPr>
        <p:spPr>
          <a:xfrm>
            <a:off x="1278255" y="2430145"/>
            <a:ext cx="7412990" cy="367284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457200">
              <a:lnSpc>
                <a:spcPct val="100000"/>
              </a:lnSpc>
              <a:spcBef>
                <a:spcPts val="0"/>
              </a:spcBef>
              <a:spcAft>
                <a:spcPts val="600"/>
              </a:spcAft>
              <a:buNone/>
              <a:tabLst/>
              <a:defRPr lang="ru-ru" sz="2400" b="0" i="0" u="none" strike="noStrike" kern="1" spc="0" baseline="0">
                <a:solidFill>
                  <a:srgbClr val="262626"/>
                </a:solidFill>
                <a:latin typeface="Times New Roman" pitchFamily="1" charset="-52"/>
                <a:ea typeface="Times New Roman" pitchFamily="1" charset="-52"/>
                <a:cs typeface="Times New Roman" pitchFamily="1" charset="-52"/>
              </a:defRPr>
            </a:pPr>
            <a:r>
              <a:t>	The cinema was born in the XIX century by French brothers Louis and Auguste Lumiere. But it wasn’t so easy, were dozens of attempts to create a system of recording and playback of moving images and brothers Lumiere successed. Their device was called "Cinema" (or "motion picture").</a:t>
            </a:r>
            <a:br/>
            <a:r>
              <a:t>	 However, the beginning  of the cinema shooting was laid and the first public demonstration of short films.</a:t>
            </a:r>
          </a:p>
        </p:txBody>
      </p:sp>
      <p:pic>
        <p:nvPicPr>
          <p:cNvPr id="7" name="Объект 8"/>
          <p:cNvPicPr>
            <a:picLocks noGrp="1" noChangeArrowheads="1" noChangeAspect="1"/>
            <a:extLst>
              <a:ext uri="smNativeData">
                <pr:smNativeData xmlns:pr="smNativeData" val="SMDATA_14_Cuu0WhMAAAAlAAAAEQAAAC0AAAAAkAAAAEgAAACQAAAASAAAAAAAAAAA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AcAAAA4AAAAAAAAAAAAAAAAAAAA////AAAAAAAAAAAAAAAAAAAAAAAAAAAAAAAAAAAAAABkAAAAZAAAAAAAAAAjAAAABAAAAGQAAAAXAAAAFAAAAAAAAAAAAAAA/38AAP9/AAAAAAAACQAAAAQAAADkBQAADAAAABAAAAAAAAAAAAAAAAAAAAAAAAAAHgAAAGgAAAAAAAAAAAAAAAAAAAAAAAAAAAAAABAnAAAQJwAAAAAAAAAAAAAAAAAAAAAAAAAAAAAAAAAAAAAAAAAAAAAUAAAAAAAAAMDA/wAAAAAAZAAAADIAAAAAAAAAZAAAAAAAAAB/f38ACgAAAB8AAABUAAAAg5kqBf///wEAAAAAAAAAAAAAAAAAAAAAAAAAAAAAAAAAAAAAAAAAAAAAAAJ/f38A2traA8zMzADAwP8Af39/AAAAAAAAAAAAAAAAAP///wAAAAAAIQAAABgAAAAUAAAAPTgAAFsQAAAIQwAAjCAAABAAAAA="/>
              </a:ext>
            </a:extLst>
          </p:cNvPicPr>
          <p:nvPr>
            <p:ph type="obj" idx="4"/>
          </p:nvPr>
        </p:nvPicPr>
        <p:blipFill>
          <a:blip xmlns:r="http://schemas.openxmlformats.org/officeDocument/2006/relationships" r:embed="rId8"/>
          <a:stretch>
            <a:fillRect/>
          </a:stretch>
        </p:blipFill>
        <p:spPr>
          <a:xfrm>
            <a:off x="9142095" y="2658745"/>
            <a:ext cx="1754505" cy="2632075"/>
          </a:xfrm>
          <a:prstGeom prst="rect">
            <a:avLst/>
          </a:prstGeom>
          <a:noFill/>
          <a:ln w="12700" cap="flat" cmpd="sng" algn="ctr">
            <a:noFill/>
            <a:prstDash val="solid"/>
            <a:headEnd type="none" w="med" len="med"/>
            <a:tailEnd type="none" w="med" len="med"/>
          </a:ln>
          <a:effectLst/>
        </p:spPr>
      </p:pic>
    </p:spTree>
  </p:cSld>
  <p:clrMapOvr>
    <a:masterClrMapping/>
  </p:clrMapOvr>
  <p:timing>
    <p:tnLst>
      <p:par>
        <p:cTn id="1" dur="indefinite" restart="never" nodeType="tmRoot"/>
      </p:par>
    </p:tnLst>
  </p:timing>
</p:sld>
</file>

<file path=ppt/slides/slide4.xml><?xml version="1.0" encoding="utf-8"?>
<p:sld xmlns:p="http://schemas.openxmlformats.org/presentationml/2006/main" xmlns:r="http://schemas.openxmlformats.org/officeDocument/2006/relationships" xmlns:a="http://schemas.openxmlformats.org/drawingml/2006/main">
  <p:cSld>
    <p:bg>
      <p:bgPr>
        <a:blipFill>
          <a:blip xmlns:r="http://schemas.openxmlformats.org/officeDocument/2006/relationships" r:embed="rId2"/>
          <a:srcRect/>
          <a:stretch/>
        </a:blipFill>
        <a:effectLst/>
      </p:bgPr>
    </p:bg>
    <p:spTree>
      <p:nvGrpSpPr>
        <p:cNvPr id="1" name=""/>
        <p:cNvGrpSpPr/>
        <p:nvPr/>
      </p:nvGrpSpPr>
      <p:grpSpPr>
        <a:xfrm>
          <a:off x="0" y="0"/>
          <a:ext cx="0" cy="0"/>
          <a:chOff x="0" y="0"/>
          <a:chExt cx="0" cy="0"/>
        </a:xfrm>
      </p:grpSpPr>
      <p:sp>
        <p:nvSpPr>
          <p:cNvPr id="2" name="Straight Connector 7"/>
          <p:cNvSpPr>
            <a:extLst>
              <a:ext uri="smNativeData">
                <pr:smNativeData xmlns:pr="smNativeData" val="SMDATA_12_Cuu0WhMAAAAlAAAACgAAAA0AAAAAkAAAAEgAAACQAAAASAAAAAAAAAAA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BAAAAAAAAAIOZKgwZAAAAAQAAACMAAAAjAAAAIwAAAB4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DQARAAMAAAAEAAAAAAAAAAAAAAAAAAAAAAAAAAeAAAAaAAAAAAAAAAAAAAAAAAAAAAAAAAAAAAAECcAABAnAAAAAAAAAAAAAAAAAAAAAAAAAAAAAAAAAAAAAAAAAAAAABQAAAAAAAAAwMD/AAAAAABkAAAAMgAAAAAAAABkAAAAAAAAAH9/fwAKAAAAHwAAAFQAAACDmSoF////AQAAAAAAAAAAAAAAAAAAAAAAAAAAAAAAAAAAAAAAAAAAg5kqBX9/fwDa2toDzMzMAMDA/wB/f38AAAAAAAAAAAAAAAAAAAAAAAAAAAAhAAAAGAAAABQAAACXCAAA5Q4AAHVCAADlDgAAEAAAAA=="/>
              </a:ext>
            </a:extLst>
          </p:cNvSpPr>
          <p:nvPr/>
        </p:nvSpPr>
        <p:spPr>
          <a:xfrm>
            <a:off x="1396365" y="2421255"/>
            <a:ext cx="9406890" cy="0"/>
          </a:xfrm>
          <a:prstGeom prst="line">
            <a:avLst/>
          </a:prstGeom>
          <a:noFill/>
          <a:ln w="15875" cap="flat" cmpd="sng" algn="ctr">
            <a:solidFill>
              <a:schemeClr val="accent1"/>
            </a:solidFill>
            <a:prstDash val="solid"/>
            <a:headEnd type="none" w="med" len="med"/>
            <a:tailEnd type="none" w="med" len="med"/>
          </a:ln>
          <a:effectLst/>
        </p:spPr>
      </p:sp>
      <p:graphicFrame>
        <p:nvGraphicFramePr>
          <p:cNvPr id="3" name="Схема 6"/>
          <p:cNvGraphicFramePr/>
          <p:nvPr/>
        </p:nvGraphicFramePr>
        <p:xfrm>
          <a:off x="1287145" y="1125220"/>
          <a:ext cx="9601200" cy="130365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7" name="Объект 4"/>
          <p:cNvPicPr>
            <a:picLocks noGrp="1" noChangeArrowheads="1" noChangeAspect="1"/>
            <a:extLst>
              <a:ext uri="smNativeData">
                <pr:smNativeData xmlns:pr="smNativeData" val="SMDATA_14_Cuu0WhMAAAAlAAAAEQAAAC0AAAAAkAAAAEgAAACQAAAASAAAAAAAAAAA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AcAAAA4AAAAAAAAAAAAAAAAAAAA////AAAAAAAAAAAAAAAAAAAAAAAAAAAAAAAAAAAAAABkAAAAZAAAAAAAAAAjAAAABAAAAGQAAAAXAAAAFAAAAAAAAAAAAAAA/38AAP9/AAAAAAAACQAAAAQAAAAAAEQADAAAABAAAAAAAAAAAAAAAAAAAAAAAAAAHgAAAGgAAAAAAAAAAAAAAAAAAAAAAAAAAAAAABAnAAAQJwAAAAAAAAAAAAAAAAAAAAAAAAAAAAAAAAAAAAAAAAAAAAAUAAAAAAAAAMDA/wAAAAAAZAAAADIAAAAAAAAAZAAAAAAAAAB/f38ACgAAAB8AAABUAAAAg5kqBf///wEAAAAAAAAAAAAAAAAAAAAAAAAAAAAAAAAAAAAAAAAAAAAAAAJ/f38A2traA8zMzADAwP8Af39/AAAAAAAAAAAAAAAAAP///wAAAAAAIQAAABgAAAAUAAAAWg4AAAwQAAB6GwAAKyIAABAAAAA="/>
              </a:ext>
            </a:extLst>
          </p:cNvPicPr>
          <p:nvPr>
            <p:ph type="obj" idx="1"/>
          </p:nvPr>
        </p:nvPicPr>
        <p:blipFill>
          <a:blip xmlns:r="http://schemas.openxmlformats.org/officeDocument/2006/relationships" r:embed="rId8"/>
          <a:stretch>
            <a:fillRect/>
          </a:stretch>
        </p:blipFill>
        <p:spPr>
          <a:xfrm>
            <a:off x="2332990" y="2608580"/>
            <a:ext cx="2133600" cy="2945765"/>
          </a:xfrm>
          <a:prstGeom prst="rect">
            <a:avLst/>
          </a:prstGeom>
          <a:noFill/>
          <a:ln w="12700" cap="flat" cmpd="sng" algn="ctr">
            <a:noFill/>
            <a:prstDash val="solid"/>
            <a:headEnd type="none" w="med" len="med"/>
            <a:tailEnd type="none" w="med" len="med"/>
          </a:ln>
          <a:effectLst/>
        </p:spPr>
      </p:pic>
      <p:pic>
        <p:nvPicPr>
          <p:cNvPr id="8" name="Объект 5"/>
          <p:cNvPicPr>
            <a:picLocks noGrp="1" noChangeArrowheads="1" noChangeAspect="1"/>
            <a:extLst>
              <a:ext uri="smNativeData">
                <pr:smNativeData xmlns:pr="smNativeData" val="SMDATA_14_Cuu0WhMAAAAlAAAAEQAAAC0AAAAAkAAAAEgAAACQAAAASAAAAAAAAAAA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AcAAAA4AAAAAAAAAAAAAAAAAAAA////AAAAAAAAAAAAAAAAAAAAAAAAAAAAAAAAAAAAAABkAAAAZAAAAAAAAAAjAAAABAAAAGQAAAAXAAAAFAAAAAAAAAAAAAAA/38AAP9/AAAAAAAACQAAAAQAAAAAZAAADAAAABAAAAAAAAAAAAAAAAAAAAAAAAAAHgAAAGgAAAAAAAAAAAAAAAAAAAAAAAAAAAAAABAnAAAQJwAAAAAAAAAAAAAAAAAAAAAAAAAAAAAAAAAAAAAAAAAAAAAUAAAAAAAAAMDA/wAAAAAAZAAAADIAAAAAAAAAZAAAAAAAAAB/f38ACgAAAB8AAABUAAAAg5kqBf///wEAAAAAAAAAAAAAAAAAAAAAAAAAAAAAAAAAAAAAAAAAAAAAAAJ/f38A2traA8zMzADAwP8Af39/AAAAAAAAAAAAAAAAAP///wAAAAAAIQAAABgAAAAUAAAA/CcAAAwQAACEPwAAxSEAABAAAAA="/>
              </a:ext>
            </a:extLst>
          </p:cNvPicPr>
          <p:nvPr>
            <p:ph type="obj" idx="2"/>
          </p:nvPr>
        </p:nvPicPr>
        <p:blipFill>
          <a:blip xmlns:r="http://schemas.openxmlformats.org/officeDocument/2006/relationships" r:embed="rId9"/>
          <a:stretch>
            <a:fillRect/>
          </a:stretch>
        </p:blipFill>
        <p:spPr>
          <a:xfrm>
            <a:off x="6499860" y="2608580"/>
            <a:ext cx="3825240" cy="2880995"/>
          </a:xfrm>
          <a:prstGeom prst="rect">
            <a:avLst/>
          </a:prstGeom>
          <a:noFill/>
          <a:ln w="12700" cap="flat" cmpd="sng" algn="ctr">
            <a:noFill/>
            <a:prstDash val="solid"/>
            <a:headEnd type="none" w="med" len="med"/>
            <a:tailEnd type="none" w="med" len="med"/>
          </a:ln>
          <a:effectLst/>
        </p:spPr>
      </p:pic>
    </p:spTree>
  </p:cSld>
  <p:clrMapOvr>
    <a:masterClrMapping/>
  </p:clrMapOvr>
  <p:timing>
    <p:tnLst>
      <p:par>
        <p:cTn id="1" dur="indefinite" restart="never" nodeType="tmRoot"/>
      </p:par>
    </p:tnLst>
  </p:timing>
</p:sld>
</file>

<file path=ppt/slides/slide5.xml><?xml version="1.0" encoding="utf-8"?>
<p:sld xmlns:p="http://schemas.openxmlformats.org/presentationml/2006/main" xmlns:r="http://schemas.openxmlformats.org/officeDocument/2006/relationships" xmlns:a="http://schemas.openxmlformats.org/drawingml/2006/main">
  <p:cSld>
    <p:bg>
      <p:bgPr>
        <a:blipFill>
          <a:blip xmlns:r="http://schemas.openxmlformats.org/officeDocument/2006/relationships" r:embed="rId2"/>
          <a:srcRect/>
          <a:stretch/>
        </a:blipFill>
        <a:effectLst/>
      </p:bgPr>
    </p:bg>
    <p:spTree>
      <p:nvGrpSpPr>
        <p:cNvPr id="1" name=""/>
        <p:cNvGrpSpPr/>
        <p:nvPr/>
      </p:nvGrpSpPr>
      <p:grpSpPr>
        <a:xfrm>
          <a:off x="0" y="0"/>
          <a:ext cx="0" cy="0"/>
          <a:chOff x="0" y="0"/>
          <a:chExt cx="0" cy="0"/>
        </a:xfrm>
      </p:grpSpPr>
      <p:sp>
        <p:nvSpPr>
          <p:cNvPr id="2" name="Straight Connector 7"/>
          <p:cNvSpPr>
            <a:extLst>
              <a:ext uri="smNativeData">
                <pr:smNativeData xmlns:pr="smNativeData" val="SMDATA_12_Cuu0WhMAAAAlAAAACgAAAA0AAAAAkAAAAEgAAACQAAAASAAAAAAAAAAA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BAAAAAAAAAIOZKgwZAAAAAQAAACMAAAAjAAAAIwAAAB4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AB4AAAMAAAAEAAAAAAAAAAAAAAAAAAAAAAAAAAeAAAAaAAAAAAAAAAAAAAAAAAAAAAAAAAAAAAAECcAABAnAAAAAAAAAAAAAAAAAAAAAAAAAAAAAAAAAAAAAAAAAAAAABQAAAAAAAAAwMD/AAAAAABkAAAAMgAAAAAAAABkAAAAAAAAAH9/fwAKAAAAHwAAAFQAAACDmSoF////AQAAAAAAAAAAAAAAAAAAAAAAAAAAAAAAAAAAAAAAAAAAg5kqBX9/fwDa2toDzMzMAMDA/wB/f38AAAAAAAAAAAAAAAAAAAAAAAAAAAAhAAAAGAAAABQAAACXCAAA5Q4AAHVCAADlDgAAEAAAAA=="/>
              </a:ext>
            </a:extLst>
          </p:cNvSpPr>
          <p:nvPr/>
        </p:nvSpPr>
        <p:spPr>
          <a:xfrm>
            <a:off x="1396365" y="2421255"/>
            <a:ext cx="9406890" cy="0"/>
          </a:xfrm>
          <a:prstGeom prst="line">
            <a:avLst/>
          </a:prstGeom>
          <a:noFill/>
          <a:ln w="15875" cap="flat" cmpd="sng" algn="ctr">
            <a:solidFill>
              <a:schemeClr val="accent1"/>
            </a:solidFill>
            <a:prstDash val="solid"/>
            <a:headEnd type="none" w="med" len="med"/>
            <a:tailEnd type="none" w="med" len="med"/>
          </a:ln>
          <a:effectLst/>
        </p:spPr>
      </p:sp>
      <p:graphicFrame>
        <p:nvGraphicFramePr>
          <p:cNvPr id="3" name="Схема 5"/>
          <p:cNvGraphicFramePr/>
          <p:nvPr/>
        </p:nvGraphicFramePr>
        <p:xfrm>
          <a:off x="1295400" y="982345"/>
          <a:ext cx="9601200" cy="130365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Объект 2"/>
          <p:cNvSpPr>
            <a:spLocks noGrp="1" noChangeArrowheads="1"/>
            <a:extLst>
              <a:ext uri="smNativeData">
                <pr:smNativeData xmlns:pr="smNativeData" val="SMDATA_12_Cuu0WhMAAAAlAAAAZAAAAA0AAAAAkAAAAEgAAACQAAAASAAAAAAAAAAA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CDmSoF////AQAAAAAAAAAAAAAAAAAAAAAAAAAAAAAAAAAAAAAAAAAAAAAAAn9/fwDa2toDzMzMAMDA/wB/f38AAAAAAAAAAAAAAAAAAAAAAAAAAAAhAAAAGAAAABQAAAD9BwAAwA8AAAMlAAAdJAAAEAAAAA=="/>
              </a:ext>
            </a:extLst>
          </p:cNvSpPr>
          <p:nvPr>
            <p:ph type="body" idx="1"/>
          </p:nvPr>
        </p:nvSpPr>
        <p:spPr>
          <a:xfrm>
            <a:off x="1298575" y="2560320"/>
            <a:ext cx="4718050" cy="331025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457200">
              <a:lnSpc>
                <a:spcPct val="80000"/>
              </a:lnSpc>
              <a:spcBef>
                <a:spcPts val="0"/>
              </a:spcBef>
              <a:spcAft>
                <a:spcPts val="370"/>
              </a:spcAft>
              <a:buNone/>
              <a:tabLst/>
              <a:defRPr lang="en-us" sz="2000" b="0" i="0" u="none" strike="noStrike" kern="1" spc="0" baseline="0">
                <a:solidFill>
                  <a:srgbClr val="262626"/>
                </a:solidFill>
                <a:latin typeface="Times New Roman" pitchFamily="1" charset="-52"/>
                <a:ea typeface="Times New Roman" pitchFamily="1" charset="-52"/>
                <a:cs typeface="Times New Roman" pitchFamily="1" charset="-52"/>
              </a:defRPr>
            </a:pPr>
            <a:r>
              <a:t>	Almost a hundred years ago, at the beginning of 1908, the first American film producers were pulled out of the New York to the in California. So there was a Hollywood - a great "factory of dreams" and the capital of illusions. </a:t>
            </a:r>
          </a:p>
          <a:p>
            <a:pPr marL="0" marR="0" indent="0" algn="l" defTabSz="457200">
              <a:lnSpc>
                <a:spcPct val="80000"/>
              </a:lnSpc>
              <a:spcBef>
                <a:spcPts val="0"/>
              </a:spcBef>
              <a:spcAft>
                <a:spcPts val="370"/>
              </a:spcAft>
              <a:buNone/>
              <a:tabLst/>
              <a:defRPr lang="en-us" sz="2000" b="0" i="0" u="none" strike="noStrike" kern="1" spc="0" baseline="0">
                <a:solidFill>
                  <a:srgbClr val="262626"/>
                </a:solidFill>
                <a:latin typeface="Times New Roman" pitchFamily="1" charset="-52"/>
                <a:ea typeface="Times New Roman" pitchFamily="1" charset="-52"/>
                <a:cs typeface="Times New Roman" pitchFamily="1" charset="-52"/>
              </a:defRPr>
            </a:pPr>
            <a:r>
              <a:t>	In 1886, some Deyda Uilkons from Kansas City with her husband bought a piece of land in the neighborhood of Los Angeles, calling it Hollywood The first filmmaker who set foot on the land of Hollywood, was William Selig, who has bought a piece of land to place on it a branch of his Chicago-based film company.</a:t>
            </a:r>
          </a:p>
        </p:txBody>
      </p:sp>
      <p:pic>
        <p:nvPicPr>
          <p:cNvPr id="8" name="Объект 4"/>
          <p:cNvPicPr>
            <a:picLocks noGrp="1" noChangeArrowheads="1" noChangeAspect="1"/>
            <a:extLst>
              <a:ext uri="smNativeData">
                <pr:smNativeData xmlns:pr="smNativeData" val="SMDATA_14_Cuu0WhMAAAAlAAAAEQAAAC0AAAAAkAAAAEgAAACQAAAASAAAAAAAAAAA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AcAAAA4AAAAAAAAAAAAAAAAAAAA////AAAAAAAAAAAAAAAAAAAAAAAAAAAAAAAAAAAAAABkAAAAZAAAAAAAAAAjAAAABAAAAGQAAAAXAAAAFAAAAAAAAAAAAAAA/38AAP9/AAAAAAAACQAAAAQAAAAAAEQADAAAABAAAAAAAAAAAAAAAAAAAAAAAAAAHgAAAGgAAAAAAAAAAAAAAAAAAAAAAAAAAAAAABAnAAAQJwAAAAAAAAAAAAAAAAAAAAAAAAAAAAAAAAAAAAAAAAAAAAAUAAAAAAAAAMDA/wAAAAAAZAAAADIAAAAAAAAAZAAAAAAAAAB/f38ACgAAAB8AAABUAAAAg5kqBf///wEAAAAAAAAAAAAAAAAAAAAAAAAAAAAAAAAAAAAAAAAAAAAAAAJ/f38A2traA8zMzADAwP8Af39/AAAAAAAAAAAAAAAAAP///wAAAAAAIQAAABgAAAAUAAAAOioAAJgSAAAhQAAA3B4AABAAAAA="/>
              </a:ext>
            </a:extLst>
          </p:cNvPicPr>
          <p:nvPr>
            <p:ph type="obj" idx="2"/>
          </p:nvPr>
        </p:nvPicPr>
        <p:blipFill>
          <a:blip xmlns:r="http://schemas.openxmlformats.org/officeDocument/2006/relationships" r:embed="rId8"/>
          <a:stretch>
            <a:fillRect/>
          </a:stretch>
        </p:blipFill>
        <p:spPr>
          <a:xfrm>
            <a:off x="6864350" y="3022600"/>
            <a:ext cx="3560445" cy="1993900"/>
          </a:xfrm>
          <a:prstGeom prst="rect">
            <a:avLst/>
          </a:prstGeom>
          <a:noFill/>
          <a:ln w="12700" cap="flat" cmpd="sng" algn="ctr">
            <a:noFill/>
            <a:prstDash val="solid"/>
            <a:headEnd type="none" w="med" len="med"/>
            <a:tailEnd type="none" w="med" len="med"/>
          </a:ln>
          <a:effectLst/>
        </p:spPr>
      </p:pic>
    </p:spTree>
  </p:cSld>
  <p:clrMapOvr>
    <a:masterClrMapping/>
  </p:clrMapOvr>
  <p:timing>
    <p:tnLst>
      <p:par>
        <p:cTn id="1" dur="indefinite" restart="never" nodeType="tmRoot"/>
      </p:par>
    </p:tnLst>
  </p:timing>
</p:sld>
</file>

<file path=ppt/slides/slide6.xml><?xml version="1.0" encoding="utf-8"?>
<p:sld xmlns:p="http://schemas.openxmlformats.org/presentationml/2006/main" xmlns:r="http://schemas.openxmlformats.org/officeDocument/2006/relationships" xmlns:a="http://schemas.openxmlformats.org/drawingml/2006/main">
  <p:cSld>
    <p:bg>
      <p:bgPr>
        <a:blipFill>
          <a:blip xmlns:r="http://schemas.openxmlformats.org/officeDocument/2006/relationships" r:embed="rId2"/>
          <a:srcRect/>
          <a:stretch/>
        </a:blipFill>
        <a:effectLst/>
      </p:bgPr>
    </p:bg>
    <p:spTree>
      <p:nvGrpSpPr>
        <p:cNvPr id="1" name=""/>
        <p:cNvGrpSpPr/>
        <p:nvPr/>
      </p:nvGrpSpPr>
      <p:grpSpPr>
        <a:xfrm>
          <a:off x="0" y="0"/>
          <a:ext cx="0" cy="0"/>
          <a:chOff x="0" y="0"/>
          <a:chExt cx="0" cy="0"/>
        </a:xfrm>
      </p:grpSpPr>
      <p:sp>
        <p:nvSpPr>
          <p:cNvPr id="2" name="Straight Connector 6"/>
          <p:cNvSpPr>
            <a:extLst>
              <a:ext uri="smNativeData">
                <pr:smNativeData xmlns:pr="smNativeData" val="SMDATA_12_Cuu0WhMAAAAlAAAACgAAAA0AAAAAkAAAAEgAAACQAAAASAAAAAAAAAAA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BAAAAAAAAAIOZKgwZAAAAAQAAACMAAAAjAAAAIwAAAB4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AB4AAAMAAAAEAAAAAAAAAAAAAAAAAAAAAAAAAAeAAAAaAAAAAAAAAAAAAAAAAAAAAAAAAAAAAAAECcAABAnAAAAAAAAAAAAAAAAAAAAAAAAAAAAAAAAAAAAAAAAAAAAABQAAAAAAAAAwMD/AAAAAABkAAAAMgAAAAAAAABkAAAAAAAAAH9/fwAKAAAAHwAAAFQAAACDmSoF////AQAAAAAAAAAAAAAAAAAAAAAAAAAAAAAAAAAAAAAAAAAAg5kqBX9/fwDa2toDzMzMAMDA/wB/f38AAAAAAAAAAAAAAAAAAAAAAAAAAAAhAAAAGAAAABQAAACXCAAA5Q4AAHVCAADlDgAAEAAAAA=="/>
              </a:ext>
            </a:extLst>
          </p:cNvSpPr>
          <p:nvPr/>
        </p:nvSpPr>
        <p:spPr>
          <a:xfrm>
            <a:off x="1396365" y="2421255"/>
            <a:ext cx="9406890" cy="0"/>
          </a:xfrm>
          <a:prstGeom prst="line">
            <a:avLst/>
          </a:prstGeom>
          <a:noFill/>
          <a:ln w="15875" cap="flat" cmpd="sng" algn="ctr">
            <a:solidFill>
              <a:schemeClr val="accent1"/>
            </a:solidFill>
            <a:prstDash val="solid"/>
            <a:headEnd type="none" w="med" len="med"/>
            <a:tailEnd type="none" w="med" len="med"/>
          </a:ln>
          <a:effectLst/>
        </p:spPr>
      </p:sp>
      <p:graphicFrame>
        <p:nvGraphicFramePr>
          <p:cNvPr id="3" name="Схема 3"/>
          <p:cNvGraphicFramePr/>
          <p:nvPr/>
        </p:nvGraphicFramePr>
        <p:xfrm>
          <a:off x="1295400" y="982345"/>
          <a:ext cx="9601200" cy="130365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Объект 2"/>
          <p:cNvSpPr>
            <a:spLocks noGrp="1" noChangeArrowheads="1"/>
            <a:extLst>
              <a:ext uri="smNativeData">
                <pr:smNativeData xmlns:pr="smNativeData" val="SMDATA_12_Cuu0WhMAAAAlAAAAZAAAAA0AAAAAkAAAAEgAAACQAAAASAAAAAAAAAAA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CDmSoF////AQAAAAAAAAAAAAAAAAAAAAAAAAAAAAAAAAAAAAAAAAAAAAAAAn9/fwDa2toDzMzMAMDA/wB/f38AAAAAAAAAAAAAAAAAAAAAAAAAAAAhAAAAGAAAABQAAAD4BwAAuw8AAAhDAAAlJAAAEAAAAA=="/>
              </a:ext>
            </a:extLst>
          </p:cNvSpPr>
          <p:nvPr>
            <p:ph type="body" idx="1"/>
          </p:nvPr>
        </p:nvSpPr>
        <p:spPr>
          <a:xfrm>
            <a:off x="1295400" y="2557145"/>
            <a:ext cx="9601200" cy="331851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457200">
              <a:lnSpc>
                <a:spcPct val="80000"/>
              </a:lnSpc>
              <a:spcBef>
                <a:spcPts val="0"/>
              </a:spcBef>
              <a:spcAft>
                <a:spcPts val="550"/>
              </a:spcAft>
              <a:buNone/>
              <a:tabLst/>
              <a:defRPr lang="en-us" sz="2800" b="0" i="0" u="none" strike="noStrike" kern="1" spc="0" baseline="0">
                <a:solidFill>
                  <a:srgbClr val="262626"/>
                </a:solidFill>
                <a:latin typeface="Times New Roman" pitchFamily="1" charset="-52"/>
                <a:ea typeface="Times New Roman" pitchFamily="1" charset="-52"/>
                <a:cs typeface="Times New Roman" pitchFamily="1" charset="-52"/>
              </a:defRPr>
            </a:pPr>
            <a:r>
              <a:t>The first short films were mostly documentaries, however, already in a comedic dramatization. Small length of the first movies was due to technical imperfections of film equipment, however, in the beginning 1900’s length of the films increased to 200-300 meters (15-20 minutes of demonstration). During this period, with the increasing complexity and extension of the plot begins to form more genres of cinema, enlarges their artistic originality, creates for each specific genre set of graphic techniques. </a:t>
            </a:r>
          </a:p>
          <a:p>
            <a:pPr marL="0" marR="0" indent="0" algn="l" defTabSz="457200">
              <a:lnSpc>
                <a:spcPct val="80000"/>
              </a:lnSpc>
              <a:spcBef>
                <a:spcPts val="0"/>
              </a:spcBef>
              <a:spcAft>
                <a:spcPts val="550"/>
              </a:spcAft>
              <a:buNone/>
              <a:tabLst/>
              <a:defRPr lang="ru-ru" sz="2210" b="0" i="0" u="none" strike="noStrike" kern="1" spc="0" baseline="0">
                <a:solidFill>
                  <a:srgbClr val="262626"/>
                </a:solidFill>
                <a:latin typeface="Garamond" pitchFamily="0" charset="0"/>
                <a:ea typeface="Garamond" pitchFamily="0" charset="0"/>
                <a:cs typeface="Garamond" pitchFamily="0" charset="0"/>
              </a:defRPr>
            </a:pPr>
          </a:p>
        </p:txBody>
      </p:sp>
    </p:spTree>
  </p:cSld>
  <p:clrMapOvr>
    <a:masterClrMapping/>
  </p:clrMapOvr>
  <p:timing>
    <p:tnLst>
      <p:par>
        <p:cTn id="1" dur="indefinite" restart="never" nodeType="tmRoot"/>
      </p:par>
    </p:tnLst>
  </p:timing>
</p:sld>
</file>

<file path=ppt/slides/slide7.xml><?xml version="1.0" encoding="utf-8"?>
<p:sld xmlns:p="http://schemas.openxmlformats.org/presentationml/2006/main" xmlns:r="http://schemas.openxmlformats.org/officeDocument/2006/relationships" xmlns:a="http://schemas.openxmlformats.org/drawingml/2006/main">
  <p:cSld>
    <p:bg>
      <p:bgPr>
        <a:blipFill>
          <a:blip xmlns:r="http://schemas.openxmlformats.org/officeDocument/2006/relationships" r:embed="rId2"/>
          <a:srcRect/>
          <a:stretch/>
        </a:blipFill>
        <a:effectLst/>
      </p:bgPr>
    </p:bg>
    <p:spTree>
      <p:nvGrpSpPr>
        <p:cNvPr id="1" name=""/>
        <p:cNvGrpSpPr/>
        <p:nvPr/>
      </p:nvGrpSpPr>
      <p:grpSpPr>
        <a:xfrm>
          <a:off x="0" y="0"/>
          <a:ext cx="0" cy="0"/>
          <a:chOff x="0" y="0"/>
          <a:chExt cx="0" cy="0"/>
        </a:xfrm>
      </p:grpSpPr>
      <p:sp>
        <p:nvSpPr>
          <p:cNvPr id="2" name="Straight Connector 6"/>
          <p:cNvSpPr>
            <a:extLst>
              <a:ext uri="smNativeData">
                <pr:smNativeData xmlns:pr="smNativeData" val="SMDATA_12_Cuu0WhMAAAAlAAAACgAAAA0AAAAAkAAAAEgAAACQAAAASAAAAAAAAAAA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BAAAAAAAAAIOZKgwZAAAAAQAAACMAAAAjAAAAIwAAAB4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AB4AAAMAAAAEAAAAAAAAAAAAAAAAAAAAAAAAAAeAAAAaAAAAAAAAAAAAAAAAAAAAAAAAAAAAAAAECcAABAnAAAAAAAAAAAAAAAAAAAAAAAAAAAAAAAAAAAAAAAAAAAAABQAAAAAAAAAwMD/AAAAAABkAAAAMgAAAAAAAABkAAAAAAAAAH9/fwAKAAAAHwAAAFQAAACDmSoF////AQAAAAAAAAAAAAAAAAAAAAAAAAAAAAAAAAAAAAAAAAAAg5kqBX9/fwDa2toDzMzMAMDA/wB/f38AAAAAAAAAAAAAAAAAAAAAAAAAAAAhAAAAGAAAABQAAACXCAAA5Q4AAHVCAADlDgAAEAAAAA=="/>
              </a:ext>
            </a:extLst>
          </p:cNvSpPr>
          <p:nvPr/>
        </p:nvSpPr>
        <p:spPr>
          <a:xfrm>
            <a:off x="1396365" y="2421255"/>
            <a:ext cx="9406890" cy="0"/>
          </a:xfrm>
          <a:prstGeom prst="line">
            <a:avLst/>
          </a:prstGeom>
          <a:noFill/>
          <a:ln w="15875" cap="flat" cmpd="sng" algn="ctr">
            <a:solidFill>
              <a:schemeClr val="accent1"/>
            </a:solidFill>
            <a:prstDash val="solid"/>
            <a:headEnd type="none" w="med" len="med"/>
            <a:tailEnd type="none" w="med" len="med"/>
          </a:ln>
          <a:effectLst/>
        </p:spPr>
      </p:sp>
      <p:graphicFrame>
        <p:nvGraphicFramePr>
          <p:cNvPr id="3" name="Схема 3"/>
          <p:cNvGraphicFramePr/>
          <p:nvPr/>
        </p:nvGraphicFramePr>
        <p:xfrm>
          <a:off x="1295400" y="982345"/>
          <a:ext cx="9601200" cy="130365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Объект 2"/>
          <p:cNvSpPr>
            <a:spLocks noGrp="1" noChangeArrowheads="1"/>
            <a:extLst>
              <a:ext uri="smNativeData">
                <pr:smNativeData xmlns:pr="smNativeData" val="SMDATA_12_Cuu0WhMAAAAlAAAAZAAAAA0AAAAAkAAAAEgAAACQAAAASAAAAAAAAAAA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CDmSoF////AQAAAAAAAAAAAAAAAAAAAAAAAAAAAAAAAAAAAAAAAAAAAAAAAn9/fwDa2toDzMzMAMDA/wB/f38AAAAAAAAAAAAAAAAAAAAAAAAAAAAhAAAAGAAAABQAAAD4BwAAuw8AAAhDAAAlJAAAEAAAAA=="/>
              </a:ext>
            </a:extLst>
          </p:cNvSpPr>
          <p:nvPr>
            <p:ph type="body" idx="1"/>
          </p:nvPr>
        </p:nvSpPr>
        <p:spPr>
          <a:xfrm>
            <a:off x="1295400" y="2557145"/>
            <a:ext cx="9601200" cy="331851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marL="285750" marR="0" indent="-285750" algn="l" defTabSz="457200">
              <a:lnSpc>
                <a:spcPct val="90000"/>
              </a:lnSpc>
              <a:spcBef>
                <a:spcPts val="0"/>
              </a:spcBef>
              <a:spcAft>
                <a:spcPts val="510"/>
              </a:spcAft>
              <a:buClr>
                <a:schemeClr val="accent1"/>
              </a:buClr>
              <a:buSzTx/>
              <a:buFont typeface="Arial" pitchFamily="2" charset="-52"/>
              <a:buChar char="•"/>
              <a:tabLst/>
              <a:defRPr lang="ru-ru" sz="2400" b="0" i="0" u="none" strike="noStrike" kern="1" spc="0" baseline="0">
                <a:solidFill>
                  <a:srgbClr val="262626"/>
                </a:solidFill>
                <a:latin typeface="Garamond" pitchFamily="0" charset="0"/>
                <a:ea typeface="Garamond" pitchFamily="0" charset="0"/>
                <a:cs typeface="Garamond" pitchFamily="0" charset="0"/>
              </a:defRPr>
            </a:pPr>
            <a:r>
              <a:t>Until 1927 almost all the films were «silent», they contained only a picture, no sound. At the beginning of 1920 appears the first system capable of recording and playback of sound in film. The first movie was released by American company "Warner Brothers", in 1927 she released the first film in which a character on the screen was talking - "The Jazz Singer".</a:t>
            </a:r>
          </a:p>
          <a:p>
            <a:pPr marL="285750" marR="0" indent="-285750" algn="l" defTabSz="457200">
              <a:lnSpc>
                <a:spcPct val="90000"/>
              </a:lnSpc>
              <a:spcBef>
                <a:spcPts val="0"/>
              </a:spcBef>
              <a:spcAft>
                <a:spcPts val="510"/>
              </a:spcAft>
              <a:buClr>
                <a:schemeClr val="accent1"/>
              </a:buClr>
              <a:buSzTx/>
              <a:buFont typeface="Arial" pitchFamily="2" charset="-52"/>
              <a:buChar char="•"/>
              <a:tabLst/>
              <a:defRPr lang="ru-ru" sz="2040" b="0" i="0" u="none" strike="noStrike" kern="1" spc="0" baseline="0">
                <a:solidFill>
                  <a:srgbClr val="262626"/>
                </a:solidFill>
                <a:latin typeface="Garamond" pitchFamily="0" charset="0"/>
                <a:ea typeface="Garamond" pitchFamily="0" charset="0"/>
                <a:cs typeface="Garamond" pitchFamily="0" charset="0"/>
              </a:defRPr>
            </a:pPr>
            <a:r>
              <a:rPr lang="en-us" sz="2400"/>
              <a:t>The arrival of sound in cinema reduces the role of the techniques of artistic expression</a:t>
            </a:r>
            <a:r>
              <a:t>.</a:t>
            </a:r>
          </a:p>
        </p:txBody>
      </p:sp>
    </p:spTree>
  </p:cSld>
  <p:clrMapOvr>
    <a:masterClrMapping/>
  </p:clrMapOvr>
  <p:timing>
    <p:tnLst>
      <p:par>
        <p:cTn id="1" dur="indefinite" restart="never" nodeType="tmRoot"/>
      </p:par>
    </p:tnLst>
  </p:timing>
</p:sld>
</file>

<file path=ppt/slides/slide8.xml><?xml version="1.0" encoding="utf-8"?>
<p:sld xmlns:p="http://schemas.openxmlformats.org/presentationml/2006/main" xmlns:r="http://schemas.openxmlformats.org/officeDocument/2006/relationships" xmlns:a="http://schemas.openxmlformats.org/drawingml/2006/main">
  <p:cSld>
    <p:bg>
      <p:bgPr>
        <a:blipFill>
          <a:blip xmlns:r="http://schemas.openxmlformats.org/officeDocument/2006/relationships" r:embed="rId2"/>
          <a:srcRect/>
          <a:stretch/>
        </a:blipFill>
        <a:effectLst/>
      </p:bgPr>
    </p:bg>
    <p:spTree>
      <p:nvGrpSpPr>
        <p:cNvPr id="1" name=""/>
        <p:cNvGrpSpPr/>
        <p:nvPr/>
      </p:nvGrpSpPr>
      <p:grpSpPr>
        <a:xfrm>
          <a:off x="0" y="0"/>
          <a:ext cx="0" cy="0"/>
          <a:chOff x="0" y="0"/>
          <a:chExt cx="0" cy="0"/>
        </a:xfrm>
      </p:grpSpPr>
      <p:sp>
        <p:nvSpPr>
          <p:cNvPr id="2" name="Straight Connector 6"/>
          <p:cNvSpPr>
            <a:extLst>
              <a:ext uri="smNativeData">
                <pr:smNativeData xmlns:pr="smNativeData" val="SMDATA_12_Cuu0WhMAAAAlAAAACgAAAA0AAAAAkAAAAEgAAACQAAAASAAAAAAAAAAA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BAAAAAAAAAIOZKgwZAAAAAQAAACMAAAAjAAAAIwAAAB4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DQARAAMAAAAEAAAAAAAAAAAAAAAAAAAAAAAAAAeAAAAaAAAAAAAAAAAAAAAAAAAAAAAAAAAAAAAECcAABAnAAAAAAAAAAAAAAAAAAAAAAAAAAAAAAAAAAAAAAAAAAAAABQAAAAAAAAAwMD/AAAAAABkAAAAMgAAAAAAAABkAAAAAAAAAH9/fwAKAAAAHwAAAFQAAACDmSoF////AQAAAAAAAAAAAAAAAAAAAAAAAAAAAAAAAAAAAAAAAAAAg5kqBX9/fwDa2toDzMzMAMDA/wB/f38AAAAAAAAAAAAAAAAAAAAAAAAAAAAhAAAAGAAAABQAAACXCAAA5Q4AAHVCAADlDgAAEAAAAA=="/>
              </a:ext>
            </a:extLst>
          </p:cNvSpPr>
          <p:nvPr/>
        </p:nvSpPr>
        <p:spPr>
          <a:xfrm>
            <a:off x="1396365" y="2421255"/>
            <a:ext cx="9406890" cy="0"/>
          </a:xfrm>
          <a:prstGeom prst="line">
            <a:avLst/>
          </a:prstGeom>
          <a:noFill/>
          <a:ln w="15875" cap="flat" cmpd="sng" algn="ctr">
            <a:solidFill>
              <a:schemeClr val="accent1"/>
            </a:solidFill>
            <a:prstDash val="solid"/>
            <a:headEnd type="none" w="med" len="med"/>
            <a:tailEnd type="none" w="med" len="med"/>
          </a:ln>
          <a:effectLst/>
        </p:spPr>
      </p:sp>
      <p:graphicFrame>
        <p:nvGraphicFramePr>
          <p:cNvPr id="3" name="Схема 4"/>
          <p:cNvGraphicFramePr/>
          <p:nvPr/>
        </p:nvGraphicFramePr>
        <p:xfrm>
          <a:off x="1295400" y="982345"/>
          <a:ext cx="9601200" cy="130365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Заголовок 5"/>
          <p:cNvSpPr>
            <a:spLocks noGrp="1" noChangeArrowheads="1"/>
            <a:extLst>
              <a:ext uri="smNativeData">
                <pr:smNativeData xmlns:pr="smNativeData" val="SMDATA_12_Cuu0WhMAAAAlAAAAZAAAAA0AAAAAkAAAAEgAAACQAAAASAAAAAAAAAAB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BwAACwYAAAhDAAAQDgAAEAAAAA=="/>
              </a:ext>
            </a:extLst>
          </p:cNvSpPr>
          <p:nvPr>
            <p:ph type="title"/>
          </p:nvPr>
        </p:nvSpPr>
        <p:spPr>
          <a:xfrm>
            <a:off x="1295400" y="982345"/>
            <a:ext cx="9601200" cy="1303655"/>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ctr">
            <a:prstTxWarp prst="textNoShape">
              <a:avLst/>
            </a:prstTxWarp>
          </a:bodyPr>
          <a:lstStyle/>
          <a:p>
            <a:pPr marL="0" marR="0" indent="0" algn="ctr" defTabSz="457200">
              <a:lnSpc>
                <a:spcPct val="100000"/>
              </a:lnSpc>
              <a:spcBef>
                <a:spcPts val="0"/>
              </a:spcBef>
              <a:spcAft>
                <a:spcPts val="0"/>
              </a:spcAft>
              <a:buNone/>
              <a:tabLst/>
              <a:defRPr lang="ru-ru" sz="4400" b="0" i="0" u="none" strike="noStrike" kern="1" spc="0" baseline="0">
                <a:solidFill>
                  <a:srgbClr val="262626"/>
                </a:solidFill>
                <a:latin typeface="Garamond" pitchFamily="0" charset="0"/>
                <a:ea typeface="Garamond" pitchFamily="0" charset="0"/>
                <a:cs typeface="Garamond" pitchFamily="0" charset="0"/>
              </a:defRPr>
            </a:pPr>
            <a:r>
              <a:t>Charles Spencer Chaplin</a:t>
            </a:r>
          </a:p>
        </p:txBody>
      </p:sp>
      <p:pic>
        <p:nvPicPr>
          <p:cNvPr id="5" name="Объект 7"/>
          <p:cNvPicPr>
            <a:picLocks noGrp="1" noChangeArrowheads="1" noChangeAspect="1"/>
            <a:extLst>
              <a:ext uri="smNativeData">
                <pr:smNativeData xmlns:pr="smNativeData" val="SMDATA_14_Cuu0WhMAAAAlAAAAEQAAAC0AAAAAkAAAAEgAAACQAAAASAAAAAAAAAAA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AcAAAA4AAAAAAAAAAAAAAAAAAAA////AAAAAAAAAAAAAAAAAAAAAAAAAAAAAAAAAAAAAABkAAAAZAAAAAAAAAAjAAAABAAAAGQAAAAXAAAAFAAAAAAAAAAAAAAA/38AAP9/AAAAAAAACQAAAAQAAAAicy0wDAAAABAAAAAAAAAAAAAAAAAAAAAAAAAAHgAAAGgAAAAAAAAAAAAAAAAAAAAAAAAAAAAAABAnAAAQJwAAAAAAAAAAAAAAAAAAAAAAAAAAAAAAAAAAAAAAAAAAAAAUAAAAAAAAAMDA/wAAAAAAZAAAADIAAAAAAAAAZAAAAAAAAAB/f38ACgAAAB8AAABUAAAAAAAABQAAAAEAAAAAAAAAAAAAAAAAAAAAAAAAAAAAAAAAAAAAAAAAAAAAAAJ/f38AAAAAA8zMzADAwP8Af39/AAAAAAAAAAAAAAAAAP///wAAAAAAIQAAABgAAAAUAAAABhgAAOMQAAD6MgAA/iIAABAAAAA="/>
              </a:ext>
            </a:extLst>
          </p:cNvPicPr>
          <p:nvPr>
            <p:ph type="obj" idx="1"/>
          </p:nvPr>
        </p:nvPicPr>
        <p:blipFill>
          <a:blip xmlns:r="http://schemas.openxmlformats.org/officeDocument/2006/relationships" r:embed="rId8"/>
          <a:stretch>
            <a:fillRect/>
          </a:stretch>
        </p:blipFill>
        <p:spPr>
          <a:xfrm>
            <a:off x="3905250" y="2745105"/>
            <a:ext cx="4381500" cy="2943225"/>
          </a:xfrm>
          <a:prstGeom prst="rect">
            <a:avLst/>
          </a:prstGeom>
          <a:noFill/>
          <a:ln w="12700" cap="flat" cmpd="sng" algn="ctr">
            <a:noFill/>
            <a:prstDash val="solid"/>
            <a:headEnd type="none" w="med" len="med"/>
            <a:tailEnd type="none" w="med" len="med"/>
          </a:ln>
          <a:effectLst/>
        </p:spPr>
      </p:pic>
    </p:spTree>
  </p:cSld>
  <p:clrMapOvr>
    <a:masterClrMapping/>
  </p:clrMapOvr>
  <p:timing>
    <p:tnLst>
      <p:par>
        <p:cTn id="1" dur="indefinite" restart="never" nodeType="tmRoot"/>
      </p:par>
    </p:tnLst>
  </p:timing>
</p:sld>
</file>

<file path=ppt/slides/slide9.xml><?xml version="1.0" encoding="utf-8"?>
<p:sld xmlns:p="http://schemas.openxmlformats.org/presentationml/2006/main" xmlns:r="http://schemas.openxmlformats.org/officeDocument/2006/relationships" xmlns:a="http://schemas.openxmlformats.org/drawingml/2006/main">
  <p:cSld>
    <p:bg>
      <p:bgPr>
        <a:blipFill>
          <a:blip xmlns:r="http://schemas.openxmlformats.org/officeDocument/2006/relationships" r:embed="rId2"/>
          <a:srcRect/>
          <a:stretch/>
        </a:blipFill>
        <a:effectLst/>
      </p:bgPr>
    </p:bg>
    <p:spTree>
      <p:nvGrpSpPr>
        <p:cNvPr id="1" name=""/>
        <p:cNvGrpSpPr/>
        <p:nvPr/>
      </p:nvGrpSpPr>
      <p:grpSpPr>
        <a:xfrm>
          <a:off x="0" y="0"/>
          <a:ext cx="0" cy="0"/>
          <a:chOff x="0" y="0"/>
          <a:chExt cx="0" cy="0"/>
        </a:xfrm>
      </p:grpSpPr>
      <p:sp>
        <p:nvSpPr>
          <p:cNvPr id="2" name="Straight Connector 6"/>
          <p:cNvSpPr>
            <a:extLst>
              <a:ext uri="smNativeData">
                <pr:smNativeData xmlns:pr="smNativeData" val="SMDATA_12_Cuu0WhMAAAAlAAAACgAAAA0AAAAAkAAAAEgAAACQAAAASAAAAAAAAAAA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BAAAAAAAAAIOZKgwZAAAAAQAAACMAAAAjAAAAIwAAAB4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GYAMwAMAAAAEAAAAAAAAAAAAAAAAAAAAAAAAAAeAAAAaAAAAAAAAAAAAAAAAAAAAAAAAAAAAAAAECcAABAnAAAAAAAAAAAAAAAAAAAAAAAAAAAAAAAAAAAAAAAAAAAAABQAAAAAAAAAwMD/AAAAAABkAAAAMgAAAAAAAABkAAAAAAAAAH9/fwAKAAAAHwAAAFQAAACDmSoF////AQAAAAAAAAAAAAAAAAAAAAAAAAAAAAAAAAAAAAAAAAAAg5kqBX9/fwDa2toDzMzMAMDA/wB/f38AAAAAAAAAAAAAAAAAAAAAAAAAAAAhAAAAGAAAABQAAACXCAAA5Q4AAHVCAADlDgAAEAAAAA=="/>
              </a:ext>
            </a:extLst>
          </p:cNvSpPr>
          <p:nvPr/>
        </p:nvSpPr>
        <p:spPr>
          <a:xfrm>
            <a:off x="1396365" y="2421255"/>
            <a:ext cx="9406890" cy="0"/>
          </a:xfrm>
          <a:prstGeom prst="line">
            <a:avLst/>
          </a:prstGeom>
          <a:noFill/>
          <a:ln w="15875" cap="flat" cmpd="sng" algn="ctr">
            <a:solidFill>
              <a:schemeClr val="accent1"/>
            </a:solidFill>
            <a:prstDash val="solid"/>
            <a:headEnd type="none" w="med" len="med"/>
            <a:tailEnd type="none" w="med" len="med"/>
          </a:ln>
          <a:effectLst/>
        </p:spPr>
      </p:sp>
      <p:graphicFrame>
        <p:nvGraphicFramePr>
          <p:cNvPr id="3" name="Схема 3"/>
          <p:cNvGraphicFramePr/>
          <p:nvPr/>
        </p:nvGraphicFramePr>
        <p:xfrm>
          <a:off x="1295400" y="982345"/>
          <a:ext cx="9601200" cy="130365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Объект 2"/>
          <p:cNvSpPr>
            <a:spLocks noGrp="1" noChangeArrowheads="1"/>
            <a:extLst>
              <a:ext uri="smNativeData">
                <pr:smNativeData xmlns:pr="smNativeData" val="SMDATA_12_Cuu0WhMAAAAlAAAAZAAAAA0AAAAAkAAAAEgAAACQAAAASAAAAAAAAAAAAAAAAAAAAAEAAABQAAAAAAAAAAAA4D8AAAAAAADgPwAAAAAAAOA/AAAAAAAA4D8AAAAAAADgPwAAAAAAAOA/AAAAAAAA4D8AAAAAAADgPwAAAAAAAOA/AAAAAAAA4D8CAAAAjAAAAAAAAAAAAAAAg5kqDP///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8BAAAAf39/AAEAAABkAAAAAAAAABQAAABAHwAAAAAAACYAAAAAAAAAwOD//wAAAAAmAAAAZAAAABYAAABMAAAAAAAAAAAAAAAEAAAAAAAAAAEAAADa2toKAAAAACgAAAAoAAAAZAAAAGQAAAAAAAAAzMzMAAAAAABQAAAAUAAAAGQAAABkAAAAAAAAABcAAAAUAAAAAAAAAAAAAAD/fwAA/38AAAAAAAAJAAAABAAAAAAAAAAMAAAAEAAAAAAAAAAAAAAAAAAAAAAAAAAeAAAAaAAAAAAAAAAAAAAAAAAAAAAAAAAAAAAAECcAABAnAAAAAAAAAAAAAAAAAAAAAAAAAAAAAAAAAAAAAAAAAAAAABQAAAAAAAAAwMD/AAAAAABkAAAAMgAAAAAAAABkAAAAAAAAAH9/fwAKAAAAHwAAAFQAAAAAAAAFAAAAAQAAAAAAAAAAAAAAAAAAAAAAAAAAAAAAAAAAAAAAAAAAAAAAAn9/fwAAAAADzMzMAMDA/wB/f38AAAAAAAAAAAAAAAAAAAAAAAAAAAAhAAAAGAAAABQAAAD4BwAAuw8AAAhDAAAlJAAAEAAAAA=="/>
              </a:ext>
            </a:extLst>
          </p:cNvSpPr>
          <p:nvPr>
            <p:ph type="body" idx="1"/>
          </p:nvPr>
        </p:nvSpPr>
        <p:spPr>
          <a:xfrm>
            <a:off x="1295400" y="2557145"/>
            <a:ext cx="9601200" cy="3318510"/>
          </a:xfrm>
          <a:prstGeom prst="rect">
            <a:avLst/>
          </a:prstGeom>
          <a:noFill/>
          <a:ln w="12700" cap="flat" cmpd="sng" algn="ctr">
            <a:noFill/>
            <a:prstDash val="solid"/>
            <a:headEnd type="none" w="med" len="med"/>
            <a:tailEnd type="none" w="med" len="med"/>
          </a:ln>
          <a:effectLst/>
        </p:spPr>
        <p:txBody>
          <a:bodyPr vert="horz" wrap="square" lIns="91440" tIns="45720" rIns="91440" bIns="45720" numCol="1" anchor="t">
            <a:prstTxWarp prst="textNoShape">
              <a:avLst/>
            </a:prstTxWarp>
          </a:bodyPr>
          <a:lstStyle/>
          <a:p>
            <a:pPr marL="0" marR="0" indent="0" algn="l" defTabSz="457200">
              <a:lnSpc>
                <a:spcPct val="100000"/>
              </a:lnSpc>
              <a:spcBef>
                <a:spcPts val="0"/>
              </a:spcBef>
              <a:spcAft>
                <a:spcPts val="600"/>
              </a:spcAft>
              <a:buNone/>
              <a:tabLst/>
              <a:defRPr lang="en-us" sz="2400" b="0" i="0" u="none" strike="noStrike" kern="1" spc="0" baseline="0">
                <a:solidFill>
                  <a:srgbClr val="262626"/>
                </a:solidFill>
                <a:latin typeface="Times New Roman" pitchFamily="1" charset="-52"/>
                <a:ea typeface="Times New Roman" pitchFamily="1" charset="-52"/>
                <a:cs typeface="Times New Roman" pitchFamily="1" charset="-52"/>
              </a:defRPr>
            </a:pPr>
            <a:r>
              <a:t>Charles Spencer Chaplin was born in London, England, on April 16th, 1889. His father was a versatile vocalist and actor; and his mother, Lily Harley, was an attractive actress and singer, who gained a reputation for her work in the light opera.</a:t>
            </a:r>
          </a:p>
          <a:p>
            <a:pPr marL="0" marR="0" indent="0" algn="l" defTabSz="457200">
              <a:lnSpc>
                <a:spcPct val="100000"/>
              </a:lnSpc>
              <a:spcBef>
                <a:spcPts val="0"/>
              </a:spcBef>
              <a:spcAft>
                <a:spcPts val="600"/>
              </a:spcAft>
              <a:buNone/>
              <a:tabLst/>
              <a:defRPr lang="en-us" sz="2400" b="0" i="0" u="none" strike="noStrike" kern="1" spc="0" baseline="0">
                <a:solidFill>
                  <a:srgbClr val="262626"/>
                </a:solidFill>
                <a:latin typeface="Times New Roman" pitchFamily="1" charset="-52"/>
                <a:ea typeface="Times New Roman" pitchFamily="1" charset="-52"/>
                <a:cs typeface="Times New Roman" pitchFamily="1" charset="-52"/>
              </a:defRPr>
            </a:pPr>
            <a:r>
              <a:t>Having inherited natural talents from their parents, Chaplin took to the stage as the best opportunity for a career. Charlie made his professional debut as a member of a juvenile group called “The Eight Lancashire Lads” and rapidly won popular favour as an outstanding tap dancer.</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resentation">
  <a:themeElements>
    <a:clrScheme name="Presentation 1">
      <a:dk1>
        <a:srgbClr val="000000"/>
      </a:dk1>
      <a:lt1>
        <a:srgbClr val="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Presentation">
      <a:majorFont>
        <a:latin typeface="Garamond"/>
        <a:ea typeface="Garamond"/>
        <a:cs typeface="Garamond"/>
      </a:majorFont>
      <a:minorFont>
        <a:latin typeface="Garamond"/>
        <a:ea typeface="Garamond"/>
        <a:cs typeface="Garamond"/>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esentation 1">
        <a:dk1>
          <a:srgbClr val="000000"/>
        </a:dk1>
        <a:lt1>
          <a:srgbClr val="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clrMap bg1="lt1" tx1="dk1" bg2="lt2" tx2="dk2" accent1="accent1" accent2="accent2" accent3="accent3" accent4="accent4" accent5="accent5" accent6="accent6" hlink="hlink" folHlink="folHlink"/>
    </a:extraClrScheme>
    <a:extraClrScheme>
      <a:clrScheme name="Presentation 2">
        <a:dk1>
          <a:srgbClr val="FFFFFF"/>
        </a:dk1>
        <a:lt1>
          <a:srgbClr val="000000"/>
        </a:lt1>
        <a:dk2>
          <a:srgbClr val="DADADA"/>
        </a:dk2>
        <a:lt2>
          <a:srgbClr val="212121"/>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clrMap bg1="lt1" tx1="dk1" bg2="lt2" tx2="dk2" accent1="accent1" accent2="accent2" accent3="accent3" accent4="accent4" accent5="accent5" accent6="accent6" hlink="hlink" folHlink="folHlink"/>
    </a:extraClrScheme>
    <a:extraClrScheme>
      <a:clrScheme name="Presentation 3">
        <a:dk1>
          <a:srgbClr val="000000"/>
        </a:dk1>
        <a:lt1>
          <a:srgbClr val="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clrMap bg1="lt1" tx1="dk1" bg2="lt2" tx2="dk2" accent1="accent1" accent2="accent2" accent3="accent3" accent4="accent4" accent5="accent5" accent6="accent6" hlink="hlink" folHlink="folHlink"/>
    </a:extraClrScheme>
    <a:extraClrScheme>
      <a:clrScheme name="Presentation 4">
        <a:dk1>
          <a:srgbClr val="FFFFFF"/>
        </a:dk1>
        <a:lt1>
          <a:srgbClr val="000000"/>
        </a:lt1>
        <a:dk2>
          <a:srgbClr val="DADADA"/>
        </a:dk2>
        <a:lt2>
          <a:srgbClr val="212121"/>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clrMap bg1="lt1" tx1="dk1" bg2="lt2" tx2="dk2" accent1="accent1" accent2="accent2" accent3="accent3" accent4="accent4" accent5="accent5" accent6="accent6" hlink="hlink" folHlink="folHlink"/>
    </a:extraClrScheme>
    <a:extraClrScheme>
      <a:clrScheme name="Presentation 5">
        <a:dk1>
          <a:srgbClr val="000000"/>
        </a:dk1>
        <a:lt1>
          <a:srgbClr val="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clrMap bg1="lt1" tx1="dk1" bg2="lt2" tx2="dk2" accent1="accent1" accent2="accent2" accent3="accent3" accent4="accent4" accent5="accent5" accent6="accent6" hlink="hlink" folHlink="folHlink"/>
    </a:extraClrScheme>
    <a:extraClrScheme>
      <a:clrScheme name="Presentation 6">
        <a:dk1>
          <a:srgbClr val="FFFFFF"/>
        </a:dk1>
        <a:lt1>
          <a:srgbClr val="000000"/>
        </a:lt1>
        <a:dk2>
          <a:srgbClr val="DADADA"/>
        </a:dk2>
        <a:lt2>
          <a:srgbClr val="212121"/>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clrMap bg1="lt1" tx1="dk1" bg2="lt2" tx2="dk2" accent1="accent1" accent2="accent2" accent3="accent3" accent4="accent4" accent5="accent5" accent6="accent6" hlink="hlink" folHlink="folHlink"/>
    </a:extraClrScheme>
    <a:extraClrScheme>
      <a:clrScheme name="Presentation 7">
        <a:dk1>
          <a:srgbClr val="000000"/>
        </a:dk1>
        <a:lt1>
          <a:srgbClr val="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Тверской Колледж «им. П.А. Кайкова»</dc:title>
  <dc:subject/>
  <dc:creator>user</dc:creator>
  <cp:keywords/>
  <dc:description/>
  <cp:lastModifiedBy>Оля</cp:lastModifiedBy>
  <cp:revision>0</cp:revision>
  <dcterms:created xsi:type="dcterms:W3CDTF">2017-02-21T12:22:17Z</dcterms:created>
  <dcterms:modified xsi:type="dcterms:W3CDTF">2018-03-23T14:54:50Z</dcterms:modified>
</cp:coreProperties>
</file>