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70" r:id="rId9"/>
    <p:sldId id="261" r:id="rId10"/>
    <p:sldId id="262" r:id="rId11"/>
    <p:sldId id="263" r:id="rId12"/>
    <p:sldId id="271" r:id="rId13"/>
    <p:sldId id="264" r:id="rId14"/>
    <p:sldId id="272" r:id="rId15"/>
    <p:sldId id="265" r:id="rId16"/>
    <p:sldId id="2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E8125-39FB-42A7-9885-873DDE7E5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FC0997-8D3E-4853-B09B-6D1D20E759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06752F-AA50-488B-873B-205EBAA52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7388A0-33D8-4DC7-9F39-40956D055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D5FB72-45F7-4DBF-A361-0FA215D3A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169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BC396-42B6-4E2A-8373-5B2F273E5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CE8A17-1772-4CF1-85F2-9DE9C5D7F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99A708-3F57-4B1D-A5CA-4F6C7A015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8DE3C5-79FB-4AB7-9355-E359340BC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D1134A-178D-4D5B-8422-685281BC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62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3CEF31D-A2FA-4315-98F0-1A8E9BC2CF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39500FA-7BD1-4937-B502-ABF2FDF48B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EB288E-9E91-4615-8286-1BB709FF1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E74004-BAB5-4468-937C-A474814C8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A858A-9349-4B87-845B-36D7FE6A9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04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4B9F4E-0E72-4216-BA9C-6CBE104EA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AA7749-3188-4053-87B2-54B5859A1D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4CD549-C2BA-41E8-9876-F1743885E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67FFF9-1296-47A7-9700-6ACF4D93A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A9BB95-9D48-4755-ADA3-D1E0CA028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38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54C6F-0103-4765-9D0A-03090E000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4BAF2C-6A86-4BBC-8DE3-88812ADB7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03ACDE-3E6E-4A27-9213-4FB9AC6B0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514CB8-BCC9-4A3F-909D-1A52E5638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683035-F06D-4D2B-A45A-653EBED54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468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C4594-6906-475D-AA0C-DBF26369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C6C158-7361-490D-972B-BFA159D74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224CE5-ACBB-40FB-BAA5-5ED60A4676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A1B72E-D7F6-4990-A9E2-F6CBFDE4E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DDD2AC-B119-4796-AA1E-D765A466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A0D4B7-21E0-4FA6-9AED-5287EAB4E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429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9A907-EA5F-46C7-82E6-44B72B52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097516-3C28-4878-A843-9525AFD0B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7D54E7-B5EF-4A98-8489-A48193B1A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E7B062-64EF-453D-8482-75BAE05765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EDA839-63AF-4E08-8F59-E4CE5DC2A3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5BB14E1-1E09-4B97-A947-6012E569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D48255F-C536-4EE9-AB60-8C6ACF2B1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712A9B-10E2-4D0B-B34B-3E54D14CC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89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95FF7-5FF5-4F32-A122-7BE76CFA8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BAAD1F3-A77A-45BB-9705-6D5BB358A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AACEACA-D159-4E9B-9B4A-07147875F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294E11-69CA-4583-90CF-15F566878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080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06C43B-19DB-4C28-82A8-7321448A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F48B783-BBDA-41FD-9183-80A47DE3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E48BCE-8E57-4EB4-9370-9B9E47EF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00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BB7001-E361-4CD3-9FF3-41BDE6826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E1A59A-EAF7-4F8B-8364-23D3079A5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1A1C83-56B3-4BCF-B5E2-529363E590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357E1E-FD3B-4B63-8B41-B7F178A22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E7233F-CFB0-4595-B1C0-E9E9D5F4D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5B010C-AE2D-4830-8C2D-6484A00F8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45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EA0EB-F150-41BE-B3D3-D84BE70B7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8821EA6-F6FB-4491-A085-159A37874E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4D80F21-115F-4FAE-BBAE-00F0CC8B86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DFE50F-3F81-413C-B9E6-98E97783E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9A3427-DE3C-48D4-9CA9-269ADC0A9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18C439-9412-4C7D-B883-2CA21617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43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6ADED-F240-481A-9B28-2E3D31CDF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B0E60C-26F9-4F88-AAA1-9091F5433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64C792-FB05-40A9-B8C1-22DE4DA92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C54B1-7F64-49E8-AEA6-D91389C33A95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725450-537A-4B48-916C-8115F287E4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FA7F8C-A61A-4680-B470-24C4743475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829CE-E719-4BA9-BB74-0A50B247B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15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4553A-4233-4420-B7EF-0D19D405D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545" y="641268"/>
            <a:ext cx="10390909" cy="362197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Моделирование как один из методов экологического воспитания детей в детском саду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E93F09-65F5-423C-A1EA-C2C50B3B45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7756"/>
            <a:ext cx="9144000" cy="1655762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Выполнила: Петрова Ольга Валентиновна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Воспитатель высшей квалификационной категории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МБДОУ д/с «Солнышко»</a:t>
            </a:r>
          </a:p>
        </p:txBody>
      </p:sp>
    </p:spTree>
    <p:extLst>
      <p:ext uri="{BB962C8B-B14F-4D97-AF65-F5344CB8AC3E}">
        <p14:creationId xmlns:p14="http://schemas.microsoft.com/office/powerpoint/2010/main" val="272366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3A56F-6B45-4E4D-8296-409891402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«Домашний двор»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761E61-1705-4F15-B7C5-9FE4294167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408" y="1433987"/>
            <a:ext cx="6745184" cy="5058888"/>
          </a:xfrm>
        </p:spPr>
      </p:pic>
    </p:spTree>
    <p:extLst>
      <p:ext uri="{BB962C8B-B14F-4D97-AF65-F5344CB8AC3E}">
        <p14:creationId xmlns:p14="http://schemas.microsoft.com/office/powerpoint/2010/main" val="199055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07E03-3188-4505-8480-7FAD6859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«Лес»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CF4D100-4794-42CC-97F6-5CDA6AAAA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084" y="1571935"/>
            <a:ext cx="6811832" cy="5108874"/>
          </a:xfrm>
        </p:spPr>
      </p:pic>
    </p:spTree>
    <p:extLst>
      <p:ext uri="{BB962C8B-B14F-4D97-AF65-F5344CB8AC3E}">
        <p14:creationId xmlns:p14="http://schemas.microsoft.com/office/powerpoint/2010/main" val="61688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3033B-5F8B-4E07-8A50-3F41429AC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4421"/>
            <a:ext cx="10515600" cy="33725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Смоделированы отдельные фрагменты: «Крайний север», «Африка», «Эпоха динозавров», «Лес», «Домашний двор». Дети с удовольствием используют их в своих играх, каждый раз с приобретением новых знаний – сюжет меняется, становиться разнообразным.</a:t>
            </a:r>
          </a:p>
        </p:txBody>
      </p:sp>
    </p:spTree>
    <p:extLst>
      <p:ext uri="{BB962C8B-B14F-4D97-AF65-F5344CB8AC3E}">
        <p14:creationId xmlns:p14="http://schemas.microsoft.com/office/powerpoint/2010/main" val="266872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C84DE1-FAF7-457C-B802-5BFD5E7BD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205" y="31762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«Плоскостные ноги»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7A48AB-C684-4D31-B2DC-453002AF5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94" y="1433740"/>
            <a:ext cx="6966211" cy="5224658"/>
          </a:xfrm>
        </p:spPr>
      </p:pic>
    </p:spTree>
    <p:extLst>
      <p:ext uri="{BB962C8B-B14F-4D97-AF65-F5344CB8AC3E}">
        <p14:creationId xmlns:p14="http://schemas.microsoft.com/office/powerpoint/2010/main" val="300122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41D26-AA18-4DDD-9A51-49A800811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79" y="439387"/>
            <a:ext cx="12037621" cy="596141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познавательную деятельность детей нужно включать такие предметные модели, с которыми они могут совершать практические действия. Одну из таких моделей можно использовать следующим образом – приготовить плоские «ноги» разных животных и при помощи их показать детям, что длина ног влияет на скорость передвижения: чем длинней, тем животное быстрее перемещается в пространстве. Такое моделирование можно превратить в игру – соревнование «Кто из животных скорее прибежит к финишу». На стол положить большой лист бумаги с обозначенными на нем стартовой линией и двумя дорожками, по которым будут шагать картонные ноги – у одного ребенка длинные, а у другого короткие. Каждый из детей делает одинаковое количество шагов, отмечая их карандашом на дорожке, а затем сравнивают результат: дальше ушел тот, у кого «ноги» длиннее. Чтобы видеть какое животное быстрее перемещается в пространстве сверху на ноги надеваем головки разных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3850420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A3F7DD-CD41-4A0F-B8A1-7B0DCB48B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61" y="1294410"/>
            <a:ext cx="11376561" cy="400198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Расскажите,</a:t>
            </a:r>
            <a:b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какие модели вы используете в своей работе с детьми?</a:t>
            </a:r>
          </a:p>
        </p:txBody>
      </p:sp>
    </p:spTree>
    <p:extLst>
      <p:ext uri="{BB962C8B-B14F-4D97-AF65-F5344CB8AC3E}">
        <p14:creationId xmlns:p14="http://schemas.microsoft.com/office/powerpoint/2010/main" val="71540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35F2C-F9AF-448E-AB50-0E3E110EC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1922"/>
            <a:ext cx="10515600" cy="336071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внимание, сотрудничество!</a:t>
            </a:r>
          </a:p>
        </p:txBody>
      </p:sp>
    </p:spTree>
    <p:extLst>
      <p:ext uri="{BB962C8B-B14F-4D97-AF65-F5344CB8AC3E}">
        <p14:creationId xmlns:p14="http://schemas.microsoft.com/office/powerpoint/2010/main" val="360700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97B82-2342-48FD-8B07-DEA14D20F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53" y="593766"/>
            <a:ext cx="11899076" cy="605641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работе по экологическому воспитанию использую различные методы. Одним из них является моделирование. Модель – это предметное, графическое или действенное изображение чего-либо, а процесс создания модели называется моделирующей деятельностью</a:t>
            </a:r>
          </a:p>
        </p:txBody>
      </p:sp>
    </p:spTree>
    <p:extLst>
      <p:ext uri="{BB962C8B-B14F-4D97-AF65-F5344CB8AC3E}">
        <p14:creationId xmlns:p14="http://schemas.microsoft.com/office/powerpoint/2010/main" val="84795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D5FC18-3228-4D4C-A675-6912CCB0F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123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Глобус</a:t>
            </a:r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720F3E-B241-4052-91E7-A02A56393C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582" y="1407751"/>
            <a:ext cx="6906835" cy="5180126"/>
          </a:xfrm>
        </p:spPr>
      </p:pic>
    </p:spTree>
    <p:extLst>
      <p:ext uri="{BB962C8B-B14F-4D97-AF65-F5344CB8AC3E}">
        <p14:creationId xmlns:p14="http://schemas.microsoft.com/office/powerpoint/2010/main" val="395366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E1AEE7-19E8-4E13-B881-A00995655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56" y="2766218"/>
            <a:ext cx="1182782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Сделали самодельный глобус – он позволяет давать информацию о Земле постепенно, небольшими порциями: в течении учебного года приклеивали материки, обозначали города, моря, которые так или иначе оказались в поле зрения детей. Большой интерес у дошкольников вызывает путешествие по глобусу, приклеивание изображения животных, проживающих в океанах, на материках</a:t>
            </a:r>
          </a:p>
        </p:txBody>
      </p:sp>
    </p:spTree>
    <p:extLst>
      <p:ext uri="{BB962C8B-B14F-4D97-AF65-F5344CB8AC3E}">
        <p14:creationId xmlns:p14="http://schemas.microsoft.com/office/powerpoint/2010/main" val="1329672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34554-E302-4EA1-B6D7-3D0FD877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324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Бабочка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7ED5DCA-A8C9-4339-AF49-613B1B42CF4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74" y="2185896"/>
            <a:ext cx="5758473" cy="4318855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F4D2C989-9E3B-426C-B5E1-10DDF67CBF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953" y="2185896"/>
            <a:ext cx="5758473" cy="4318855"/>
          </a:xfrm>
        </p:spPr>
      </p:pic>
    </p:spTree>
    <p:extLst>
      <p:ext uri="{BB962C8B-B14F-4D97-AF65-F5344CB8AC3E}">
        <p14:creationId xmlns:p14="http://schemas.microsoft.com/office/powerpoint/2010/main" val="2211540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A76A3A-5177-43B8-80BB-7CF47D123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2" y="2766218"/>
            <a:ext cx="11942618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Совместно изготовили модель бабочки павлиньего глаза на </a:t>
            </a:r>
            <a:r>
              <a:rPr lang="ru-RU" sz="3600" b="1" dirty="0" err="1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коре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дерева и с помощью подвижных крыльев, можно демонстрировать то маскировочную окраску нижней стороны, то яркие отпугивающие, похожие на глаза, пятна на верхней стороне. Модель можно использовать многократно, показывая приспособленность к окружающей среде: бабочка неподвижно отдыхает на дереве, сложив крылья (в этот момент ее защищает маскировочная окраска); бабочка тревожится – открывает и закрывает крылья, отпугивая всех, кто к ней приближается, крупными синими «глазами» на верхней стороне крыльев.</a:t>
            </a:r>
          </a:p>
        </p:txBody>
      </p:sp>
    </p:spTree>
    <p:extLst>
      <p:ext uri="{BB962C8B-B14F-4D97-AF65-F5344CB8AC3E}">
        <p14:creationId xmlns:p14="http://schemas.microsoft.com/office/powerpoint/2010/main" val="304845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DC3A0-C5D8-4E1F-A159-4D97CB17E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10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«Эпоха динозавров»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DF0A3A-ED17-4C3A-853B-64CB98DDB6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645" y="1421863"/>
            <a:ext cx="6918710" cy="5189033"/>
          </a:xfrm>
        </p:spPr>
      </p:pic>
    </p:spTree>
    <p:extLst>
      <p:ext uri="{BB962C8B-B14F-4D97-AF65-F5344CB8AC3E}">
        <p14:creationId xmlns:p14="http://schemas.microsoft.com/office/powerpoint/2010/main" val="2622191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0307F-C014-46A7-AE28-AE53C2F9F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«Крайний север»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1B6128-C4FC-478D-A675-E2B56D333C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294" y="1690688"/>
            <a:ext cx="6559412" cy="4919559"/>
          </a:xfrm>
        </p:spPr>
      </p:pic>
    </p:spTree>
    <p:extLst>
      <p:ext uri="{BB962C8B-B14F-4D97-AF65-F5344CB8AC3E}">
        <p14:creationId xmlns:p14="http://schemas.microsoft.com/office/powerpoint/2010/main" val="352720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FAB9B7-A87D-4C9F-9EA6-370E843D4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«Кто живет в воде?»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EEEF549-5B0D-4133-815B-57A88B4FAA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878" y="1690688"/>
            <a:ext cx="6480244" cy="4860183"/>
          </a:xfrm>
        </p:spPr>
      </p:pic>
    </p:spTree>
    <p:extLst>
      <p:ext uri="{BB962C8B-B14F-4D97-AF65-F5344CB8AC3E}">
        <p14:creationId xmlns:p14="http://schemas.microsoft.com/office/powerpoint/2010/main" val="2065506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173</TotalTime>
  <Words>440</Words>
  <Application>Microsoft Office PowerPoint</Application>
  <PresentationFormat>Широкоэкранный</PresentationFormat>
  <Paragraphs>19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Тема Office</vt:lpstr>
      <vt:lpstr>Моделирование как один из методов экологического воспитания детей в детском саду</vt:lpstr>
      <vt:lpstr>В работе по экологическому воспитанию использую различные методы. Одним из них является моделирование. Модель – это предметное, графическое или действенное изображение чего-либо, а процесс создания модели называется моделирующей деятельностью</vt:lpstr>
      <vt:lpstr>Глобус </vt:lpstr>
      <vt:lpstr>Сделали самодельный глобус – он позволяет давать информацию о Земле постепенно, небольшими порциями: в течении учебного года приклеивали материки, обозначали города, моря, которые так или иначе оказались в поле зрения детей. Большой интерес у дошкольников вызывает путешествие по глобусу, приклеивание изображения животных, проживающих в океанах, на материках</vt:lpstr>
      <vt:lpstr>Бабочка </vt:lpstr>
      <vt:lpstr>Совместно изготовили модель бабочки павлиньего глаза на коре дерева и с помощью подвижных крыльев, можно демонстрировать то маскировочную окраску нижней стороны, то яркие отпугивающие, похожие на глаза, пятна на верхней стороне. Модель можно использовать многократно, показывая приспособленность к окружающей среде: бабочка неподвижно отдыхает на дереве, сложив крылья (в этот момент ее защищает маскировочная окраска); бабочка тревожится – открывает и закрывает крылья, отпугивая всех, кто к ней приближается, крупными синими «глазами» на верхней стороне крыльев.</vt:lpstr>
      <vt:lpstr>«Эпоха динозавров»</vt:lpstr>
      <vt:lpstr>«Крайний север»</vt:lpstr>
      <vt:lpstr>«Кто живет в воде?»</vt:lpstr>
      <vt:lpstr>«Домашний двор»</vt:lpstr>
      <vt:lpstr>«Лес»</vt:lpstr>
      <vt:lpstr>Смоделированы отдельные фрагменты: «Крайний север», «Африка», «Эпоха динозавров», «Лес», «Домашний двор». Дети с удовольствием используют их в своих играх, каждый раз с приобретением новых знаний – сюжет меняется, становиться разнообразным.</vt:lpstr>
      <vt:lpstr>«Плоскостные ноги»</vt:lpstr>
      <vt:lpstr>В познавательную деятельность детей нужно включать такие предметные модели, с которыми они могут совершать практические действия. Одну из таких моделей можно использовать следующим образом – приготовить плоские «ноги» разных животных и при помощи их показать детям, что длина ног влияет на скорость передвижения: чем длинней, тем животное быстрее перемещается в пространстве. Такое моделирование можно превратить в игру – соревнование «Кто из животных скорее прибежит к финишу». На стол положить большой лист бумаги с обозначенными на нем стартовой линией и двумя дорожками, по которым будут шагать картонные ноги – у одного ребенка длинные, а у другого короткие. Каждый из детей делает одинаковое количество шагов, отмечая их карандашом на дорожке, а затем сравнивают результат: дальше ушел тот, у кого «ноги» длиннее. Чтобы видеть какое животное быстрее перемещается в пространстве сверху на ноги надеваем головки разных животных.</vt:lpstr>
      <vt:lpstr>Расскажите,  какие модели вы используете в своей работе с детьми?</vt:lpstr>
      <vt:lpstr>Спасибо за внимание, сотрудничество!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Моделирование как один из методов экологического воспитания детей в детском саду</dc:title>
  <dc:creator>L</dc:creator>
  <cp:lastModifiedBy>L</cp:lastModifiedBy>
  <cp:revision>7</cp:revision>
  <dcterms:created xsi:type="dcterms:W3CDTF">2018-02-15T09:25:07Z</dcterms:created>
  <dcterms:modified xsi:type="dcterms:W3CDTF">2018-02-15T12:18:35Z</dcterms:modified>
</cp:coreProperties>
</file>