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70" r:id="rId3"/>
    <p:sldId id="267" r:id="rId4"/>
    <p:sldId id="264" r:id="rId5"/>
    <p:sldId id="268" r:id="rId6"/>
    <p:sldId id="269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DDB64-2AE6-42DF-8D04-72EBFD039757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B0F17-2318-4013-AF5D-A654B8D16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11E25D-919E-4336-A7C0-BF497C2CB3A5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549275"/>
            <a:ext cx="7632700" cy="115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1844675"/>
            <a:ext cx="3775075" cy="4248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83125" y="1844675"/>
            <a:ext cx="3776663" cy="4248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01D9D-0F54-4FEF-9B55-62E5A332321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rial" charset="0"/>
              </a:rPr>
              <a:t/>
            </a:r>
            <a:br>
              <a:rPr lang="ru-RU" sz="4800" dirty="0" smtClean="0">
                <a:latin typeface="Arial" charset="0"/>
              </a:rPr>
            </a:br>
            <a:endParaRPr lang="ru-RU" sz="4800" dirty="0" smtClean="0">
              <a:latin typeface="Arial" charset="0"/>
            </a:endParaRPr>
          </a:p>
        </p:txBody>
      </p:sp>
      <p:pic>
        <p:nvPicPr>
          <p:cNvPr id="74756" name="Picture 4" descr="812281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9" y="214290"/>
            <a:ext cx="7000924" cy="63992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latin typeface="Monotype Corsiva" pitchFamily="66" charset="0"/>
              </a:rPr>
              <a:t>Эпитеты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b="1" i="1" dirty="0" smtClean="0">
                <a:latin typeface="Monotype Corsiva" pitchFamily="66" charset="0"/>
              </a:rPr>
              <a:t>Славная, здоровый, ядреный, усталые, студеной, мягкой, желты, свежи, морозные, ясные, тихие, лунным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latin typeface="Monotype Corsiva" pitchFamily="66" charset="0"/>
              </a:rPr>
              <a:t>Сравнения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13387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</a:rPr>
              <a:t>Как тающий сахар, 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</a:rPr>
              <a:t>как в мягкой постели, </a:t>
            </a:r>
          </a:p>
          <a:p>
            <a:pPr marL="0" indent="0" algn="ctr">
              <a:buFont typeface="Arial" charset="0"/>
              <a:buNone/>
            </a:pPr>
            <a:r>
              <a:rPr lang="ru-RU" sz="4400" b="1" i="1" dirty="0" smtClean="0">
                <a:latin typeface="Monotype Corsiva" pitchFamily="66" charset="0"/>
              </a:rPr>
              <a:t>как ковер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827088" y="836613"/>
            <a:ext cx="7772400" cy="3916362"/>
          </a:xfrm>
        </p:spPr>
        <p:txBody>
          <a:bodyPr/>
          <a:lstStyle/>
          <a:p>
            <a:pPr eaLnBrk="1" hangingPunct="1"/>
            <a:r>
              <a:rPr lang="ru-RU" b="1" i="1" u="sng" dirty="0" smtClean="0">
                <a:latin typeface="Monotype Corsiva" pitchFamily="66" charset="0"/>
                <a:cs typeface="Times New Roman" pitchFamily="18" charset="0"/>
              </a:rPr>
              <a:t>«НЕТ безобразья в природе!»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Arial" charset="0"/>
              </a:rPr>
              <a:t>        </a:t>
            </a:r>
            <a:r>
              <a:rPr lang="ru-RU" sz="3600" i="1" u="sng" dirty="0" smtClean="0">
                <a:latin typeface="Arial" charset="0"/>
              </a:rPr>
              <a:t>Николай А</a:t>
            </a:r>
            <a:r>
              <a:rPr lang="ru-RU" sz="3600" i="1" u="sng" dirty="0" smtClean="0">
                <a:latin typeface="Arial" charset="0"/>
              </a:rPr>
              <a:t>лексеевич</a:t>
            </a:r>
            <a:r>
              <a:rPr lang="ru-RU" sz="3600" i="1" u="sng" dirty="0" smtClean="0">
                <a:latin typeface="Arial" charset="0"/>
              </a:rPr>
              <a:t> </a:t>
            </a:r>
            <a:r>
              <a:rPr lang="ru-RU" sz="3600" i="1" u="sng" dirty="0" smtClean="0">
                <a:latin typeface="Arial" charset="0"/>
              </a:rPr>
              <a:t>НЕКРАСОВ.</a:t>
            </a:r>
            <a:br>
              <a:rPr lang="ru-RU" sz="3600" i="1" u="sng" dirty="0" smtClean="0">
                <a:latin typeface="Arial" charset="0"/>
              </a:rPr>
            </a:br>
            <a:r>
              <a:rPr lang="ru-RU" sz="4800" dirty="0" smtClean="0">
                <a:latin typeface="Arial" charset="0"/>
              </a:rPr>
              <a:t>    </a:t>
            </a:r>
            <a:r>
              <a:rPr lang="ru-RU" sz="3100" dirty="0" smtClean="0">
                <a:latin typeface="Arial" charset="0"/>
              </a:rPr>
              <a:t>СТИХОТВОРЕНИЕ</a:t>
            </a:r>
            <a:br>
              <a:rPr lang="ru-RU" sz="3100" dirty="0" smtClean="0">
                <a:latin typeface="Arial" charset="0"/>
              </a:rPr>
            </a:br>
            <a:r>
              <a:rPr lang="ru-RU" sz="3100" dirty="0" smtClean="0">
                <a:latin typeface="Arial" charset="0"/>
              </a:rPr>
              <a:t>«ЖЕЛЕЗНАЯ ДОРОГА»</a:t>
            </a:r>
            <a:r>
              <a:rPr lang="ru-RU" sz="4800" dirty="0" smtClean="0">
                <a:latin typeface="Arial" charset="0"/>
              </a:rPr>
              <a:t/>
            </a:r>
            <a:br>
              <a:rPr lang="ru-RU" sz="4800" dirty="0" smtClean="0">
                <a:latin typeface="Arial" charset="0"/>
              </a:rPr>
            </a:br>
            <a:endParaRPr lang="ru-RU" sz="4800" dirty="0" smtClean="0">
              <a:latin typeface="Arial" charset="0"/>
            </a:endParaRPr>
          </a:p>
        </p:txBody>
      </p:sp>
      <p:pic>
        <p:nvPicPr>
          <p:cNvPr id="74756" name="Picture 4" descr="812281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2708275"/>
            <a:ext cx="3171825" cy="39052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Monotype Corsiva" pitchFamily="66" charset="0"/>
                <a:cs typeface="Times New Roman" pitchFamily="18" charset="0"/>
              </a:rPr>
              <a:t>Н.А. Некрасов везде видел людские страдания и слезы, несправедливость и жестокость по отношению к народу</a:t>
            </a:r>
          </a:p>
        </p:txBody>
      </p:sp>
      <p:pic>
        <p:nvPicPr>
          <p:cNvPr id="33795" name="Picture 2" descr="C:\Users\Потехина Ксения\Pictures\nekrasov1917_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279650"/>
            <a:ext cx="2940050" cy="4286250"/>
          </a:xfrm>
          <a:noFill/>
        </p:spPr>
      </p:pic>
      <p:pic>
        <p:nvPicPr>
          <p:cNvPr id="33796" name="Picture 3" descr="C:\Users\Потехина Ксения\Pictures\nerk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905000"/>
            <a:ext cx="4537075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-107950" y="2205038"/>
            <a:ext cx="48958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Граф </a:t>
            </a:r>
            <a:br>
              <a:rPr lang="ru-RU" b="1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Петр Андреевич </a:t>
            </a:r>
            <a:r>
              <a:rPr lang="ru-RU" b="1" i="1" dirty="0" err="1" smtClean="0">
                <a:latin typeface="Monotype Corsiva" pitchFamily="66" charset="0"/>
                <a:cs typeface="Times New Roman" pitchFamily="18" charset="0"/>
              </a:rPr>
              <a:t>Клейнмихель</a:t>
            </a:r>
            <a:endParaRPr lang="ru-RU" b="1" i="1" dirty="0" smtClean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5976" y="188640"/>
            <a:ext cx="4579938" cy="627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Работы по сооружению железной дороги начались 27 мая 1843 г. одновременно с двух сторон – от Санкт-Петербурга и от Москвы.   На строительстве работало до 63 тысяч человек ежегодно. Основные орудия труда - кирка, лопата и тачка. Закончилось строительство в ноябре 1851 года.</a:t>
            </a:r>
            <a:r>
              <a:rPr lang="ru-RU" sz="3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levitan_work_09242008173649Ct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549275"/>
            <a:ext cx="8207375" cy="5903913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endParaRPr lang="ru-RU" sz="3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00109"/>
            <a:ext cx="72152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Славная осень! Морозные ночи,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Ясные, тихие дни... Нет безобразья в природе! И </a:t>
            </a:r>
            <a:r>
              <a:rPr lang="ru-RU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кочи</a:t>
            </a: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,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И моховые болота, и пни —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Все хорошо под сиянием лунным,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Всюду родимую Русь узнаю...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Быстро лечу я по рельсам чугунным, </a:t>
            </a:r>
            <a:b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</a:br>
            <a:r>
              <a:rPr lang="ru-RU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Думаю думу свою...</a:t>
            </a:r>
            <a:r>
              <a:rPr lang="ru-RU" sz="2400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«Славная осень…»</a:t>
            </a:r>
          </a:p>
        </p:txBody>
      </p:sp>
      <p:pic>
        <p:nvPicPr>
          <p:cNvPr id="9219" name="Picture 4" descr="96A28D561091-1[2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052736"/>
            <a:ext cx="8497887" cy="5256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46285276_1247488863_Osenniy_peyzazh"/>
          <p:cNvPicPr>
            <a:picLocks noChangeAspect="1" noChangeArrowheads="1"/>
          </p:cNvPicPr>
          <p:nvPr/>
        </p:nvPicPr>
        <p:blipFill>
          <a:blip r:embed="rId2" cstate="print"/>
          <a:srcRect l="3998" t="6081" r="4498" b="5701"/>
          <a:stretch>
            <a:fillRect/>
          </a:stretch>
        </p:blipFill>
        <p:spPr bwMode="auto">
          <a:xfrm>
            <a:off x="0" y="0"/>
            <a:ext cx="9256713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DSC_807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0"/>
            <a:ext cx="912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124</Words>
  <PresentationFormat>Экран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        Николай Алексеевич НЕКРАСОВ.     СТИХОТВОРЕНИЕ «ЖЕЛЕЗНАЯ ДОРОГА» </vt:lpstr>
      <vt:lpstr>Н.А. Некрасов везде видел людские страдания и слезы, несправедливость и жестокость по отношению к народу</vt:lpstr>
      <vt:lpstr>Граф  Петр Андреевич Клейнмихель</vt:lpstr>
      <vt:lpstr>Работы по сооружению железной дороги начались 27 мая 1843 г. одновременно с двух сторон – от Санкт-Петербурга и от Москвы.   На строительстве работало до 63 тысяч человек ежегодно. Основные орудия труда - кирка, лопата и тачка. Закончилось строительство в ноябре 1851 года. </vt:lpstr>
      <vt:lpstr>Слайд 6</vt:lpstr>
      <vt:lpstr>«Славная осень…»</vt:lpstr>
      <vt:lpstr>Слайд 8</vt:lpstr>
      <vt:lpstr>Слайд 9</vt:lpstr>
      <vt:lpstr>Эпитеты</vt:lpstr>
      <vt:lpstr>Сравнения</vt:lpstr>
      <vt:lpstr>«НЕТ безобразья в природе!»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 Некрасов везде видел людские страдания и слезы, несправедливость и жестокость по отношению к народу</dc:title>
  <dc:creator>ноут2</dc:creator>
  <cp:lastModifiedBy>ноут2</cp:lastModifiedBy>
  <cp:revision>3</cp:revision>
  <dcterms:created xsi:type="dcterms:W3CDTF">2017-03-24T09:19:19Z</dcterms:created>
  <dcterms:modified xsi:type="dcterms:W3CDTF">2017-03-24T09:46:14Z</dcterms:modified>
</cp:coreProperties>
</file>