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77" r:id="rId2"/>
    <p:sldId id="260" r:id="rId3"/>
    <p:sldId id="298" r:id="rId4"/>
    <p:sldId id="264" r:id="rId5"/>
    <p:sldId id="278" r:id="rId6"/>
    <p:sldId id="268" r:id="rId7"/>
    <p:sldId id="270" r:id="rId8"/>
    <p:sldId id="272" r:id="rId9"/>
    <p:sldId id="274" r:id="rId10"/>
    <p:sldId id="276" r:id="rId11"/>
    <p:sldId id="282" r:id="rId12"/>
    <p:sldId id="284" r:id="rId13"/>
    <p:sldId id="286" r:id="rId14"/>
    <p:sldId id="288" r:id="rId15"/>
    <p:sldId id="290" r:id="rId16"/>
    <p:sldId id="292" r:id="rId17"/>
    <p:sldId id="294" r:id="rId18"/>
    <p:sldId id="296" r:id="rId19"/>
    <p:sldId id="299" r:id="rId20"/>
    <p:sldId id="300" r:id="rId21"/>
    <p:sldId id="306" r:id="rId22"/>
    <p:sldId id="307" r:id="rId23"/>
    <p:sldId id="301" r:id="rId24"/>
    <p:sldId id="302" r:id="rId25"/>
    <p:sldId id="303" r:id="rId26"/>
    <p:sldId id="304" r:id="rId27"/>
    <p:sldId id="305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6" r:id="rId43"/>
    <p:sldId id="322" r:id="rId44"/>
    <p:sldId id="323" r:id="rId45"/>
    <p:sldId id="324" r:id="rId46"/>
    <p:sldId id="325" r:id="rId47"/>
    <p:sldId id="327" r:id="rId48"/>
    <p:sldId id="329" r:id="rId49"/>
    <p:sldId id="33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40" r:id="rId60"/>
    <p:sldId id="341" r:id="rId61"/>
    <p:sldId id="342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168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FBA347-62E9-45A8-AE17-554F8E0B0152}" type="doc">
      <dgm:prSet loTypeId="urn:microsoft.com/office/officeart/2005/8/layout/process5" loCatId="process" qsTypeId="urn:microsoft.com/office/officeart/2005/8/quickstyle/simple3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DD25EF8-A35F-4D7E-973C-D546F93D191C}">
      <dgm:prSet phldrT="[Текст]"/>
      <dgm:spPr/>
      <dgm:t>
        <a:bodyPr/>
        <a:lstStyle/>
        <a:p>
          <a:r>
            <a:rPr lang="ru-RU" sz="1100" dirty="0" smtClean="0"/>
            <a:t>Математический уголок</a:t>
          </a:r>
          <a:endParaRPr lang="ru-RU" sz="1100" dirty="0"/>
        </a:p>
      </dgm:t>
    </dgm:pt>
    <dgm:pt modelId="{F540187D-6FC1-4C7B-ACE5-92C3400130DF}" type="parTrans" cxnId="{590AD276-235F-4A8E-865E-4723A93AC34A}">
      <dgm:prSet/>
      <dgm:spPr/>
      <dgm:t>
        <a:bodyPr/>
        <a:lstStyle/>
        <a:p>
          <a:endParaRPr lang="ru-RU"/>
        </a:p>
      </dgm:t>
    </dgm:pt>
    <dgm:pt modelId="{EEA25AF7-FA59-4C60-9B5B-DF59DCBEE199}" type="sibTrans" cxnId="{590AD276-235F-4A8E-865E-4723A93AC34A}">
      <dgm:prSet/>
      <dgm:spPr/>
      <dgm:t>
        <a:bodyPr/>
        <a:lstStyle/>
        <a:p>
          <a:endParaRPr lang="ru-RU"/>
        </a:p>
      </dgm:t>
    </dgm:pt>
    <dgm:pt modelId="{3C916938-6625-4F6B-8260-2215D7790DE3}">
      <dgm:prSet phldrT="[Текст]" custT="1"/>
      <dgm:spPr/>
      <dgm:t>
        <a:bodyPr/>
        <a:lstStyle/>
        <a:p>
          <a:pPr algn="l"/>
          <a:endParaRPr lang="ru-RU" sz="900" dirty="0" smtClean="0"/>
        </a:p>
        <a:p>
          <a:pPr algn="l"/>
          <a:r>
            <a:rPr lang="ru-RU" sz="900" dirty="0" smtClean="0"/>
            <a:t>Уголок игры</a:t>
          </a:r>
        </a:p>
        <a:p>
          <a:pPr algn="l"/>
          <a:r>
            <a:rPr lang="ru-RU" sz="900" dirty="0" smtClean="0"/>
            <a:t> Настольно-печатные игры</a:t>
          </a:r>
        </a:p>
        <a:p>
          <a:pPr algn="l"/>
          <a:r>
            <a:rPr lang="ru-RU" sz="900" dirty="0" err="1" smtClean="0"/>
            <a:t>Пазлы</a:t>
          </a:r>
          <a:endParaRPr lang="ru-RU" sz="900" dirty="0" smtClean="0"/>
        </a:p>
        <a:p>
          <a:pPr algn="l"/>
          <a:r>
            <a:rPr lang="ru-RU" sz="900" dirty="0" smtClean="0"/>
            <a:t>Разрезные картинки</a:t>
          </a:r>
        </a:p>
        <a:p>
          <a:pPr algn="l"/>
          <a:r>
            <a:rPr lang="ru-RU" sz="900" dirty="0" smtClean="0"/>
            <a:t>Кроссворды</a:t>
          </a:r>
        </a:p>
        <a:p>
          <a:pPr algn="l"/>
          <a:r>
            <a:rPr lang="ru-RU" sz="900" dirty="0" smtClean="0"/>
            <a:t>Ребусы</a:t>
          </a:r>
        </a:p>
        <a:p>
          <a:pPr algn="l"/>
          <a:endParaRPr lang="ru-RU" sz="900" dirty="0" smtClean="0"/>
        </a:p>
        <a:p>
          <a:pPr algn="ctr"/>
          <a:endParaRPr lang="ru-RU" sz="900" dirty="0" smtClean="0"/>
        </a:p>
        <a:p>
          <a:pPr algn="ctr"/>
          <a:endParaRPr lang="ru-RU" sz="900" dirty="0" smtClean="0"/>
        </a:p>
      </dgm:t>
    </dgm:pt>
    <dgm:pt modelId="{DCB28D94-198E-4268-88E1-E2D56ECB994E}" type="parTrans" cxnId="{0299CCD3-F2D0-4353-B465-F48758F11AC3}">
      <dgm:prSet/>
      <dgm:spPr/>
      <dgm:t>
        <a:bodyPr/>
        <a:lstStyle/>
        <a:p>
          <a:endParaRPr lang="ru-RU"/>
        </a:p>
      </dgm:t>
    </dgm:pt>
    <dgm:pt modelId="{3B3CAE7E-B89C-4BC9-8F3C-FE23D4F864D8}" type="sibTrans" cxnId="{0299CCD3-F2D0-4353-B465-F48758F11AC3}">
      <dgm:prSet/>
      <dgm:spPr/>
      <dgm:t>
        <a:bodyPr/>
        <a:lstStyle/>
        <a:p>
          <a:endParaRPr lang="ru-RU"/>
        </a:p>
      </dgm:t>
    </dgm:pt>
    <dgm:pt modelId="{CE869F1B-FB4C-4D33-A4EF-41C20EA29F13}">
      <dgm:prSet/>
      <dgm:spPr/>
      <dgm:t>
        <a:bodyPr/>
        <a:lstStyle/>
        <a:p>
          <a:pPr algn="ctr"/>
          <a:r>
            <a:rPr lang="ru-RU" sz="1100" dirty="0" smtClean="0"/>
            <a:t>Уголок ИЗО</a:t>
          </a:r>
          <a:endParaRPr lang="ru-RU" sz="1100" dirty="0"/>
        </a:p>
      </dgm:t>
    </dgm:pt>
    <dgm:pt modelId="{8D18CE3E-F0E9-4C6E-A469-8E706F8144E7}" type="parTrans" cxnId="{9084CDF2-46E6-4B1F-AEBB-5F8C4F2AA7CF}">
      <dgm:prSet/>
      <dgm:spPr/>
      <dgm:t>
        <a:bodyPr/>
        <a:lstStyle/>
        <a:p>
          <a:endParaRPr lang="ru-RU"/>
        </a:p>
      </dgm:t>
    </dgm:pt>
    <dgm:pt modelId="{64FCE101-D12C-4AEF-ABF1-D830CBA2C666}" type="sibTrans" cxnId="{9084CDF2-46E6-4B1F-AEBB-5F8C4F2AA7CF}">
      <dgm:prSet/>
      <dgm:spPr/>
      <dgm:t>
        <a:bodyPr/>
        <a:lstStyle/>
        <a:p>
          <a:endParaRPr lang="ru-RU"/>
        </a:p>
      </dgm:t>
    </dgm:pt>
    <dgm:pt modelId="{96A3ABDC-35A8-4C41-9E52-0D7F69F5159F}">
      <dgm:prSet custT="1"/>
      <dgm:spPr/>
      <dgm:t>
        <a:bodyPr/>
        <a:lstStyle/>
        <a:p>
          <a:pPr algn="l"/>
          <a:r>
            <a:rPr lang="ru-RU" sz="1100" dirty="0" smtClean="0"/>
            <a:t>Трафареты </a:t>
          </a:r>
          <a:endParaRPr lang="ru-RU" sz="1100" dirty="0"/>
        </a:p>
      </dgm:t>
    </dgm:pt>
    <dgm:pt modelId="{FA89D09E-2FDF-4B41-83C4-83104149939F}" type="parTrans" cxnId="{E1FADDDF-6ADD-4C9C-941A-2F6A0D22C273}">
      <dgm:prSet/>
      <dgm:spPr/>
      <dgm:t>
        <a:bodyPr/>
        <a:lstStyle/>
        <a:p>
          <a:endParaRPr lang="ru-RU"/>
        </a:p>
      </dgm:t>
    </dgm:pt>
    <dgm:pt modelId="{87D173F3-317C-43A8-A121-BE000F901249}" type="sibTrans" cxnId="{E1FADDDF-6ADD-4C9C-941A-2F6A0D22C273}">
      <dgm:prSet/>
      <dgm:spPr/>
      <dgm:t>
        <a:bodyPr/>
        <a:lstStyle/>
        <a:p>
          <a:endParaRPr lang="ru-RU"/>
        </a:p>
      </dgm:t>
    </dgm:pt>
    <dgm:pt modelId="{F8C5AD89-373A-4571-A96C-BF24599CA056}">
      <dgm:prSet custT="1"/>
      <dgm:spPr/>
      <dgm:t>
        <a:bodyPr/>
        <a:lstStyle/>
        <a:p>
          <a:r>
            <a:rPr lang="ru-RU" sz="1100" dirty="0" smtClean="0"/>
            <a:t>Игра «Нарисуй цветок по цифрам»</a:t>
          </a:r>
          <a:endParaRPr lang="ru-RU" sz="1100" dirty="0"/>
        </a:p>
      </dgm:t>
    </dgm:pt>
    <dgm:pt modelId="{7A9064BD-4659-4E4B-B8D9-9C5F47724F9D}" type="parTrans" cxnId="{F246DC2F-C94E-49AB-8988-84FE4575EFDC}">
      <dgm:prSet/>
      <dgm:spPr/>
      <dgm:t>
        <a:bodyPr/>
        <a:lstStyle/>
        <a:p>
          <a:endParaRPr lang="ru-RU"/>
        </a:p>
      </dgm:t>
    </dgm:pt>
    <dgm:pt modelId="{EB2CD29C-5A25-43B2-8E46-6C6553E183BA}" type="sibTrans" cxnId="{F246DC2F-C94E-49AB-8988-84FE4575EFDC}">
      <dgm:prSet/>
      <dgm:spPr/>
      <dgm:t>
        <a:bodyPr/>
        <a:lstStyle/>
        <a:p>
          <a:endParaRPr lang="ru-RU"/>
        </a:p>
      </dgm:t>
    </dgm:pt>
    <dgm:pt modelId="{E1E73645-B452-4F57-BB08-5A750F26D84C}">
      <dgm:prSet/>
      <dgm:spPr/>
      <dgm:t>
        <a:bodyPr/>
        <a:lstStyle/>
        <a:p>
          <a:pPr algn="ctr"/>
          <a:r>
            <a:rPr lang="ru-RU" dirty="0" smtClean="0"/>
            <a:t>Театральный уголок</a:t>
          </a:r>
        </a:p>
        <a:p>
          <a:pPr algn="l"/>
          <a:endParaRPr lang="ru-RU" dirty="0" smtClean="0"/>
        </a:p>
      </dgm:t>
    </dgm:pt>
    <dgm:pt modelId="{4FFFEDDF-A62D-4050-A0A8-1B42CDA14382}" type="parTrans" cxnId="{A0E722E7-8E01-4C23-94AA-07CCA7C13C2C}">
      <dgm:prSet/>
      <dgm:spPr/>
      <dgm:t>
        <a:bodyPr/>
        <a:lstStyle/>
        <a:p>
          <a:endParaRPr lang="ru-RU"/>
        </a:p>
      </dgm:t>
    </dgm:pt>
    <dgm:pt modelId="{F61C30CE-40B1-4357-8156-402644132B78}" type="sibTrans" cxnId="{A0E722E7-8E01-4C23-94AA-07CCA7C13C2C}">
      <dgm:prSet/>
      <dgm:spPr/>
      <dgm:t>
        <a:bodyPr/>
        <a:lstStyle/>
        <a:p>
          <a:endParaRPr lang="ru-RU"/>
        </a:p>
      </dgm:t>
    </dgm:pt>
    <dgm:pt modelId="{81634D12-0DB6-49F2-8B9A-56AA120E3FAE}">
      <dgm:prSet custT="1"/>
      <dgm:spPr/>
      <dgm:t>
        <a:bodyPr/>
        <a:lstStyle/>
        <a:p>
          <a:pPr algn="l"/>
          <a:r>
            <a:rPr lang="ru-RU" sz="1100" dirty="0" smtClean="0"/>
            <a:t>Раскраски</a:t>
          </a:r>
          <a:endParaRPr lang="ru-RU" sz="1100" dirty="0"/>
        </a:p>
      </dgm:t>
    </dgm:pt>
    <dgm:pt modelId="{A08803D8-AC2A-4CFB-9AEE-5AB730114745}" type="parTrans" cxnId="{B20C45B0-EF47-480A-B384-C486A0B78B7B}">
      <dgm:prSet/>
      <dgm:spPr/>
      <dgm:t>
        <a:bodyPr/>
        <a:lstStyle/>
        <a:p>
          <a:endParaRPr lang="ru-RU"/>
        </a:p>
      </dgm:t>
    </dgm:pt>
    <dgm:pt modelId="{CFC2E0BA-2D19-49F6-A2B3-F839A054CA35}" type="sibTrans" cxnId="{B20C45B0-EF47-480A-B384-C486A0B78B7B}">
      <dgm:prSet/>
      <dgm:spPr/>
      <dgm:t>
        <a:bodyPr/>
        <a:lstStyle/>
        <a:p>
          <a:endParaRPr lang="ru-RU"/>
        </a:p>
      </dgm:t>
    </dgm:pt>
    <dgm:pt modelId="{48B43AC0-1177-4BA6-9C1D-F2BEBA9270A6}">
      <dgm:prSet custT="1"/>
      <dgm:spPr/>
      <dgm:t>
        <a:bodyPr/>
        <a:lstStyle/>
        <a:p>
          <a:pPr algn="l"/>
          <a:r>
            <a:rPr lang="ru-RU" sz="1100" dirty="0" smtClean="0"/>
            <a:t>Схема этапов рисования цветов</a:t>
          </a:r>
          <a:endParaRPr lang="ru-RU" sz="1100" dirty="0"/>
        </a:p>
      </dgm:t>
    </dgm:pt>
    <dgm:pt modelId="{815C2826-F489-4533-8ABF-41733AB659D2}" type="parTrans" cxnId="{FF1520DA-FF38-4A46-9020-814BC7DBD178}">
      <dgm:prSet/>
      <dgm:spPr/>
      <dgm:t>
        <a:bodyPr/>
        <a:lstStyle/>
        <a:p>
          <a:endParaRPr lang="ru-RU"/>
        </a:p>
      </dgm:t>
    </dgm:pt>
    <dgm:pt modelId="{23FF6904-535F-4207-83DD-C59001E79323}" type="sibTrans" cxnId="{FF1520DA-FF38-4A46-9020-814BC7DBD178}">
      <dgm:prSet/>
      <dgm:spPr/>
      <dgm:t>
        <a:bodyPr/>
        <a:lstStyle/>
        <a:p>
          <a:endParaRPr lang="ru-RU"/>
        </a:p>
      </dgm:t>
    </dgm:pt>
    <dgm:pt modelId="{61912F9D-EAD1-4C90-BAAC-108191C1CC7D}">
      <dgm:prSet/>
      <dgm:spPr/>
      <dgm:t>
        <a:bodyPr/>
        <a:lstStyle/>
        <a:p>
          <a:endParaRPr lang="ru-RU" sz="900" dirty="0"/>
        </a:p>
      </dgm:t>
    </dgm:pt>
    <dgm:pt modelId="{7D691B44-E150-4162-A308-A12DA5D3538C}" type="parTrans" cxnId="{58AC7F32-9D88-4C55-ACA0-8C9DE97A42CF}">
      <dgm:prSet/>
      <dgm:spPr/>
      <dgm:t>
        <a:bodyPr/>
        <a:lstStyle/>
        <a:p>
          <a:endParaRPr lang="ru-RU"/>
        </a:p>
      </dgm:t>
    </dgm:pt>
    <dgm:pt modelId="{9732B3CE-EE51-47AD-B72E-7A43DFD93642}" type="sibTrans" cxnId="{58AC7F32-9D88-4C55-ACA0-8C9DE97A42CF}">
      <dgm:prSet/>
      <dgm:spPr/>
      <dgm:t>
        <a:bodyPr/>
        <a:lstStyle/>
        <a:p>
          <a:endParaRPr lang="ru-RU"/>
        </a:p>
      </dgm:t>
    </dgm:pt>
    <dgm:pt modelId="{D8F8BAD9-BDBD-4CAE-B233-C1193F125E08}">
      <dgm:prSet custT="1"/>
      <dgm:spPr/>
      <dgm:t>
        <a:bodyPr/>
        <a:lstStyle/>
        <a:p>
          <a:pPr algn="ctr"/>
          <a:r>
            <a:rPr lang="ru-RU" sz="1100" dirty="0" smtClean="0"/>
            <a:t>Лаборатория</a:t>
          </a:r>
        </a:p>
        <a:p>
          <a:pPr algn="ctr"/>
          <a:r>
            <a:rPr lang="ru-RU" sz="1100" dirty="0" smtClean="0"/>
            <a:t>Оборудование для ухода за цветами</a:t>
          </a:r>
        </a:p>
        <a:p>
          <a:pPr algn="l"/>
          <a:r>
            <a:rPr lang="ru-RU" sz="1100" dirty="0" err="1" smtClean="0"/>
            <a:t>Отроски</a:t>
          </a:r>
          <a:r>
            <a:rPr lang="ru-RU" sz="1100" dirty="0" smtClean="0"/>
            <a:t> цветов</a:t>
          </a:r>
        </a:p>
        <a:p>
          <a:pPr algn="l"/>
          <a:r>
            <a:rPr lang="ru-RU" sz="1100" dirty="0" smtClean="0"/>
            <a:t>Горшки с землей</a:t>
          </a:r>
        </a:p>
        <a:p>
          <a:pPr algn="ctr"/>
          <a:endParaRPr lang="ru-RU" sz="1100" b="0" dirty="0" smtClean="0"/>
        </a:p>
      </dgm:t>
    </dgm:pt>
    <dgm:pt modelId="{86B51F83-C9AE-4BD2-AAA8-15493D930CA4}" type="sibTrans" cxnId="{F3C67FF3-AC65-4537-994D-5D837A536970}">
      <dgm:prSet/>
      <dgm:spPr/>
      <dgm:t>
        <a:bodyPr/>
        <a:lstStyle/>
        <a:p>
          <a:endParaRPr lang="ru-RU"/>
        </a:p>
      </dgm:t>
    </dgm:pt>
    <dgm:pt modelId="{C5F4FDC2-6CC2-40D6-8428-21501F69A0B2}" type="parTrans" cxnId="{F3C67FF3-AC65-4537-994D-5D837A536970}">
      <dgm:prSet/>
      <dgm:spPr/>
      <dgm:t>
        <a:bodyPr/>
        <a:lstStyle/>
        <a:p>
          <a:endParaRPr lang="ru-RU"/>
        </a:p>
      </dgm:t>
    </dgm:pt>
    <dgm:pt modelId="{90CFC230-3683-482F-85A3-C42084BB679A}">
      <dgm:prSet custT="1"/>
      <dgm:spPr/>
      <dgm:t>
        <a:bodyPr/>
        <a:lstStyle/>
        <a:p>
          <a:endParaRPr lang="ru-RU" sz="1100" dirty="0"/>
        </a:p>
      </dgm:t>
    </dgm:pt>
    <dgm:pt modelId="{20A782C4-E26C-4876-B300-A308F4476BB3}" type="parTrans" cxnId="{5C5ACE76-B361-45D4-A513-FFA45E92D0DD}">
      <dgm:prSet/>
      <dgm:spPr/>
      <dgm:t>
        <a:bodyPr/>
        <a:lstStyle/>
        <a:p>
          <a:endParaRPr lang="ru-RU"/>
        </a:p>
      </dgm:t>
    </dgm:pt>
    <dgm:pt modelId="{112D076C-DB6C-4AAE-99D6-B884F0ED7BAC}" type="sibTrans" cxnId="{5C5ACE76-B361-45D4-A513-FFA45E92D0DD}">
      <dgm:prSet/>
      <dgm:spPr/>
      <dgm:t>
        <a:bodyPr/>
        <a:lstStyle/>
        <a:p>
          <a:endParaRPr lang="ru-RU"/>
        </a:p>
      </dgm:t>
    </dgm:pt>
    <dgm:pt modelId="{B1B3A39E-0712-40AC-B9D4-C45B43FEA294}">
      <dgm:prSet custT="1"/>
      <dgm:spPr/>
      <dgm:t>
        <a:bodyPr/>
        <a:lstStyle/>
        <a:p>
          <a:endParaRPr lang="ru-RU" sz="1100" dirty="0"/>
        </a:p>
      </dgm:t>
    </dgm:pt>
    <dgm:pt modelId="{278B549E-C3AB-48F3-B60A-99021141EED7}" type="parTrans" cxnId="{A48819B1-59DF-4322-B440-EBDA7D5A912E}">
      <dgm:prSet/>
      <dgm:spPr/>
      <dgm:t>
        <a:bodyPr/>
        <a:lstStyle/>
        <a:p>
          <a:endParaRPr lang="ru-RU"/>
        </a:p>
      </dgm:t>
    </dgm:pt>
    <dgm:pt modelId="{D351A77F-EDDC-4A5C-89F4-D08A13E87D46}" type="sibTrans" cxnId="{A48819B1-59DF-4322-B440-EBDA7D5A912E}">
      <dgm:prSet/>
      <dgm:spPr/>
      <dgm:t>
        <a:bodyPr/>
        <a:lstStyle/>
        <a:p>
          <a:endParaRPr lang="ru-RU"/>
        </a:p>
      </dgm:t>
    </dgm:pt>
    <dgm:pt modelId="{E366210B-7A59-498B-96CD-57523429D350}">
      <dgm:prSet custT="1"/>
      <dgm:spPr/>
      <dgm:t>
        <a:bodyPr/>
        <a:lstStyle/>
        <a:p>
          <a:r>
            <a:rPr lang="ru-RU" sz="1100" dirty="0" smtClean="0"/>
            <a:t>Маски – шапочки для </a:t>
          </a:r>
          <a:r>
            <a:rPr lang="ru-RU" sz="1100" dirty="0" err="1" smtClean="0"/>
            <a:t>п</a:t>
          </a:r>
          <a:r>
            <a:rPr lang="ru-RU" sz="1100" dirty="0" smtClean="0"/>
            <a:t>/и</a:t>
          </a:r>
          <a:endParaRPr lang="ru-RU" sz="1100" dirty="0"/>
        </a:p>
      </dgm:t>
    </dgm:pt>
    <dgm:pt modelId="{7EBB5C6E-CD3E-49DB-B8F5-96956CA32BB3}">
      <dgm:prSet custT="1"/>
      <dgm:spPr/>
      <dgm:t>
        <a:bodyPr/>
        <a:lstStyle/>
        <a:p>
          <a:r>
            <a:rPr lang="ru-RU" sz="1100" dirty="0" smtClean="0"/>
            <a:t>Картотека: </a:t>
          </a:r>
          <a:r>
            <a:rPr lang="ru-RU" sz="1100" dirty="0" err="1" smtClean="0"/>
            <a:t>физминутки</a:t>
          </a:r>
          <a:r>
            <a:rPr lang="ru-RU" sz="1100" dirty="0" smtClean="0"/>
            <a:t>, подвижные игры</a:t>
          </a:r>
          <a:endParaRPr lang="ru-RU" sz="1100" dirty="0"/>
        </a:p>
      </dgm:t>
    </dgm:pt>
    <dgm:pt modelId="{0B3CFABF-706F-4576-9CC2-0A73CCA6CDD9}">
      <dgm:prSet/>
      <dgm:spPr/>
      <dgm:t>
        <a:bodyPr/>
        <a:lstStyle/>
        <a:p>
          <a:r>
            <a:rPr lang="ru-RU" sz="1100" dirty="0" smtClean="0"/>
            <a:t>Уголок Двигательной Активности</a:t>
          </a:r>
          <a:endParaRPr lang="ru-RU" sz="1100" dirty="0"/>
        </a:p>
      </dgm:t>
    </dgm:pt>
    <dgm:pt modelId="{1E0BF022-FBD1-4E11-A722-F82FA458872E}" type="sibTrans" cxnId="{C379C594-B10E-42D4-9D6D-715FDC969C8A}">
      <dgm:prSet/>
      <dgm:spPr/>
      <dgm:t>
        <a:bodyPr/>
        <a:lstStyle/>
        <a:p>
          <a:endParaRPr lang="ru-RU"/>
        </a:p>
      </dgm:t>
    </dgm:pt>
    <dgm:pt modelId="{223BE423-AF8D-4643-890B-7521C358E758}" type="parTrans" cxnId="{C379C594-B10E-42D4-9D6D-715FDC969C8A}">
      <dgm:prSet/>
      <dgm:spPr/>
      <dgm:t>
        <a:bodyPr/>
        <a:lstStyle/>
        <a:p>
          <a:endParaRPr lang="ru-RU"/>
        </a:p>
      </dgm:t>
    </dgm:pt>
    <dgm:pt modelId="{7FF41175-9270-4262-8B94-EB3EE23AE267}" type="sibTrans" cxnId="{F417BC8F-C240-4F05-8A4D-EDB5CBEA05CE}">
      <dgm:prSet/>
      <dgm:spPr/>
      <dgm:t>
        <a:bodyPr/>
        <a:lstStyle/>
        <a:p>
          <a:endParaRPr lang="ru-RU"/>
        </a:p>
      </dgm:t>
    </dgm:pt>
    <dgm:pt modelId="{087950B4-AC37-4D91-B482-D1CE04660B3C}" type="parTrans" cxnId="{F417BC8F-C240-4F05-8A4D-EDB5CBEA05CE}">
      <dgm:prSet/>
      <dgm:spPr/>
      <dgm:t>
        <a:bodyPr/>
        <a:lstStyle/>
        <a:p>
          <a:endParaRPr lang="ru-RU"/>
        </a:p>
      </dgm:t>
    </dgm:pt>
    <dgm:pt modelId="{8F8EEC70-D46B-4B30-81F0-ACC084279E4A}" type="sibTrans" cxnId="{604EDBE2-E42A-4EB8-B171-95E220A5F3EC}">
      <dgm:prSet/>
      <dgm:spPr/>
      <dgm:t>
        <a:bodyPr/>
        <a:lstStyle/>
        <a:p>
          <a:endParaRPr lang="ru-RU"/>
        </a:p>
      </dgm:t>
    </dgm:pt>
    <dgm:pt modelId="{258AC972-EFAC-400E-92A8-23453D596BCD}" type="parTrans" cxnId="{604EDBE2-E42A-4EB8-B171-95E220A5F3EC}">
      <dgm:prSet/>
      <dgm:spPr/>
      <dgm:t>
        <a:bodyPr/>
        <a:lstStyle/>
        <a:p>
          <a:endParaRPr lang="ru-RU"/>
        </a:p>
      </dgm:t>
    </dgm:pt>
    <dgm:pt modelId="{CECA1E65-BE20-4421-864F-04160831F418}">
      <dgm:prSet custT="1"/>
      <dgm:spPr/>
      <dgm:t>
        <a:bodyPr/>
        <a:lstStyle/>
        <a:p>
          <a:pPr algn="ctr"/>
          <a:r>
            <a:rPr lang="ru-RU" sz="1600" b="1" dirty="0" smtClean="0"/>
            <a:t> </a:t>
          </a:r>
          <a:endParaRPr lang="ru-RU" sz="1600" b="1" dirty="0"/>
        </a:p>
      </dgm:t>
    </dgm:pt>
    <dgm:pt modelId="{16235769-A468-42A8-B7AF-5118288DE65A}" type="sibTrans" cxnId="{8B6B4C13-0D49-4153-96F4-F58FD1953149}">
      <dgm:prSet/>
      <dgm:spPr/>
      <dgm:t>
        <a:bodyPr/>
        <a:lstStyle/>
        <a:p>
          <a:endParaRPr lang="ru-RU"/>
        </a:p>
      </dgm:t>
    </dgm:pt>
    <dgm:pt modelId="{D1A0730D-F0F2-4AC0-93CB-3B5DBF433C8C}" type="parTrans" cxnId="{8B6B4C13-0D49-4153-96F4-F58FD1953149}">
      <dgm:prSet/>
      <dgm:spPr/>
      <dgm:t>
        <a:bodyPr/>
        <a:lstStyle/>
        <a:p>
          <a:endParaRPr lang="ru-RU"/>
        </a:p>
      </dgm:t>
    </dgm:pt>
    <dgm:pt modelId="{9359D6EF-FAAC-4D7B-9378-F94485C3FF85}">
      <dgm:prSet custT="1"/>
      <dgm:spPr/>
      <dgm:t>
        <a:bodyPr/>
        <a:lstStyle/>
        <a:p>
          <a:pPr algn="l"/>
          <a:r>
            <a:rPr lang="ru-RU" sz="1000" dirty="0" smtClean="0"/>
            <a:t>Иллюстрации</a:t>
          </a:r>
          <a:endParaRPr lang="ru-RU" sz="1000" dirty="0"/>
        </a:p>
      </dgm:t>
    </dgm:pt>
    <dgm:pt modelId="{C78BCF90-6E24-4DA3-95A7-CE12F0A4A364}">
      <dgm:prSet custT="1"/>
      <dgm:spPr/>
      <dgm:t>
        <a:bodyPr/>
        <a:lstStyle/>
        <a:p>
          <a:pPr algn="l"/>
          <a:r>
            <a:rPr lang="ru-RU" sz="1000" dirty="0" smtClean="0"/>
            <a:t>Стихотворения, загадки  о  комнатных растениях</a:t>
          </a:r>
          <a:endParaRPr lang="ru-RU" sz="1000" dirty="0"/>
        </a:p>
      </dgm:t>
    </dgm:pt>
    <dgm:pt modelId="{83218F3C-E30D-43E0-A554-68843D7DD6B9}">
      <dgm:prSet custT="1"/>
      <dgm:spPr/>
      <dgm:t>
        <a:bodyPr/>
        <a:lstStyle/>
        <a:p>
          <a:pPr algn="l"/>
          <a:r>
            <a:rPr lang="ru-RU" sz="1000" dirty="0" smtClean="0"/>
            <a:t>Сказки о комнатных растениях </a:t>
          </a:r>
          <a:endParaRPr lang="ru-RU" sz="1000" dirty="0"/>
        </a:p>
      </dgm:t>
    </dgm:pt>
    <dgm:pt modelId="{74CC0261-348E-44AE-8072-5D5E4B178254}">
      <dgm:prSet phldrT="[Текст]" custT="1"/>
      <dgm:spPr/>
      <dgm:t>
        <a:bodyPr/>
        <a:lstStyle/>
        <a:p>
          <a:pPr algn="ctr"/>
          <a:r>
            <a:rPr lang="ru-RU" sz="1000" dirty="0" smtClean="0"/>
            <a:t>Книжный уголок</a:t>
          </a:r>
          <a:endParaRPr lang="ru-RU" sz="1000" dirty="0"/>
        </a:p>
      </dgm:t>
    </dgm:pt>
    <dgm:pt modelId="{221587C4-774C-4D96-97BA-35C8F199DDBF}" type="sibTrans" cxnId="{155326F9-26EC-4065-8DD2-D5D0B28FDE5D}">
      <dgm:prSet/>
      <dgm:spPr/>
      <dgm:t>
        <a:bodyPr/>
        <a:lstStyle/>
        <a:p>
          <a:endParaRPr lang="ru-RU"/>
        </a:p>
      </dgm:t>
    </dgm:pt>
    <dgm:pt modelId="{2A7453FD-6B00-4DBE-9635-F3470F2633AA}" type="parTrans" cxnId="{155326F9-26EC-4065-8DD2-D5D0B28FDE5D}">
      <dgm:prSet/>
      <dgm:spPr/>
      <dgm:t>
        <a:bodyPr/>
        <a:lstStyle/>
        <a:p>
          <a:endParaRPr lang="ru-RU"/>
        </a:p>
      </dgm:t>
    </dgm:pt>
    <dgm:pt modelId="{545724DC-CDE9-46AD-A2DB-3DCF106367E8}" type="sibTrans" cxnId="{E799B20B-7CCE-4346-B8F3-102FFB6C85F9}">
      <dgm:prSet/>
      <dgm:spPr/>
      <dgm:t>
        <a:bodyPr/>
        <a:lstStyle/>
        <a:p>
          <a:endParaRPr lang="ru-RU"/>
        </a:p>
      </dgm:t>
    </dgm:pt>
    <dgm:pt modelId="{07F300F1-4EF6-4363-8CE9-D75EE0C4EC08}" type="parTrans" cxnId="{E799B20B-7CCE-4346-B8F3-102FFB6C85F9}">
      <dgm:prSet/>
      <dgm:spPr/>
      <dgm:t>
        <a:bodyPr/>
        <a:lstStyle/>
        <a:p>
          <a:endParaRPr lang="ru-RU"/>
        </a:p>
      </dgm:t>
    </dgm:pt>
    <dgm:pt modelId="{075BEDF4-B98C-4619-BDA3-5F23B22689DB}" type="sibTrans" cxnId="{6C36B8D8-5A36-4C3E-A64C-2140B0DA6886}">
      <dgm:prSet/>
      <dgm:spPr/>
      <dgm:t>
        <a:bodyPr/>
        <a:lstStyle/>
        <a:p>
          <a:endParaRPr lang="ru-RU"/>
        </a:p>
      </dgm:t>
    </dgm:pt>
    <dgm:pt modelId="{D3A4E45D-A2D2-44DF-8C04-6B6FD108EBBE}" type="parTrans" cxnId="{6C36B8D8-5A36-4C3E-A64C-2140B0DA6886}">
      <dgm:prSet/>
      <dgm:spPr/>
      <dgm:t>
        <a:bodyPr/>
        <a:lstStyle/>
        <a:p>
          <a:endParaRPr lang="ru-RU"/>
        </a:p>
      </dgm:t>
    </dgm:pt>
    <dgm:pt modelId="{20300F14-06A0-4E83-AB2D-B8333893E7AE}" type="sibTrans" cxnId="{0DFFB52F-61EC-4022-9408-8E610DAE4FF9}">
      <dgm:prSet/>
      <dgm:spPr/>
      <dgm:t>
        <a:bodyPr/>
        <a:lstStyle/>
        <a:p>
          <a:endParaRPr lang="ru-RU"/>
        </a:p>
      </dgm:t>
    </dgm:pt>
    <dgm:pt modelId="{57F96C51-2274-4DC4-8AC1-1876FCEFB88A}" type="parTrans" cxnId="{0DFFB52F-61EC-4022-9408-8E610DAE4FF9}">
      <dgm:prSet/>
      <dgm:spPr/>
      <dgm:t>
        <a:bodyPr/>
        <a:lstStyle/>
        <a:p>
          <a:endParaRPr lang="ru-RU"/>
        </a:p>
      </dgm:t>
    </dgm:pt>
    <dgm:pt modelId="{B6F32A76-864A-4834-8BEF-6B8ED4FD74E3}">
      <dgm:prSet/>
      <dgm:spPr>
        <a:ln>
          <a:solidFill>
            <a:srgbClr val="00B050"/>
          </a:solidFill>
        </a:ln>
      </dgm:spPr>
      <dgm:t>
        <a:bodyPr/>
        <a:lstStyle/>
        <a:p>
          <a:pPr algn="ctr"/>
          <a:r>
            <a:rPr lang="ru-RU" dirty="0" smtClean="0"/>
            <a:t>Мастерская </a:t>
          </a:r>
        </a:p>
        <a:p>
          <a:pPr algn="l"/>
          <a:r>
            <a:rPr lang="ru-RU" dirty="0" smtClean="0"/>
            <a:t>Схемы изготовления цветов – оригами</a:t>
          </a:r>
        </a:p>
        <a:p>
          <a:pPr algn="l"/>
          <a:r>
            <a:rPr lang="ru-RU" dirty="0" smtClean="0"/>
            <a:t>Рамочки для выкладывания ком. Растений</a:t>
          </a:r>
        </a:p>
        <a:p>
          <a:pPr algn="l"/>
          <a:r>
            <a:rPr lang="ru-RU" dirty="0" smtClean="0"/>
            <a:t>Детали для конструирования ком. растений</a:t>
          </a:r>
        </a:p>
      </dgm:t>
    </dgm:pt>
    <dgm:pt modelId="{F8F281B7-649B-4DFD-9C5E-4A5B5BA15801}" type="sibTrans" cxnId="{D7E5C72E-3391-42E9-B5F9-4C4080B44E28}">
      <dgm:prSet/>
      <dgm:spPr/>
      <dgm:t>
        <a:bodyPr/>
        <a:lstStyle/>
        <a:p>
          <a:endParaRPr lang="ru-RU"/>
        </a:p>
      </dgm:t>
    </dgm:pt>
    <dgm:pt modelId="{CE07F6B6-A7DC-40A6-87AA-26EB95E8D3BD}" type="parTrans" cxnId="{D7E5C72E-3391-42E9-B5F9-4C4080B44E28}">
      <dgm:prSet/>
      <dgm:spPr/>
      <dgm:t>
        <a:bodyPr/>
        <a:lstStyle/>
        <a:p>
          <a:endParaRPr lang="ru-RU"/>
        </a:p>
      </dgm:t>
    </dgm:pt>
    <dgm:pt modelId="{582B172A-DE22-4623-B2CB-3AE62DF0D8E2}">
      <dgm:prSet custT="1"/>
      <dgm:spPr/>
      <dgm:t>
        <a:bodyPr/>
        <a:lstStyle/>
        <a:p>
          <a:r>
            <a:rPr lang="ru-RU" sz="1100" dirty="0" smtClean="0"/>
            <a:t>Сосчитай цветы</a:t>
          </a:r>
          <a:endParaRPr lang="ru-RU" sz="1100" dirty="0"/>
        </a:p>
      </dgm:t>
    </dgm:pt>
    <dgm:pt modelId="{40A3A3CE-7035-4299-9BB6-B28AF1209D6E}" type="parTrans" cxnId="{43179BC2-D54C-469E-A108-134D2100CBF6}">
      <dgm:prSet/>
      <dgm:spPr/>
    </dgm:pt>
    <dgm:pt modelId="{2A46C215-1C62-4ECF-89F7-601832DCBDCF}" type="sibTrans" cxnId="{43179BC2-D54C-469E-A108-134D2100CBF6}">
      <dgm:prSet/>
      <dgm:spPr/>
    </dgm:pt>
    <dgm:pt modelId="{6B08EDBC-A517-44EC-8D3F-F3248FD8DF87}">
      <dgm:prSet custT="1"/>
      <dgm:spPr/>
      <dgm:t>
        <a:bodyPr/>
        <a:lstStyle/>
        <a:p>
          <a:endParaRPr lang="ru-RU" sz="1100" dirty="0"/>
        </a:p>
      </dgm:t>
    </dgm:pt>
    <dgm:pt modelId="{53B514E6-E3E8-4D43-95B0-2685C3E98C8F}" type="parTrans" cxnId="{3577FB37-C960-473D-9F0B-26C90298137B}">
      <dgm:prSet/>
      <dgm:spPr/>
    </dgm:pt>
    <dgm:pt modelId="{B0DAD048-7BF0-4D52-9174-2A60DB6ECDEE}" type="sibTrans" cxnId="{3577FB37-C960-473D-9F0B-26C90298137B}">
      <dgm:prSet/>
      <dgm:spPr/>
    </dgm:pt>
    <dgm:pt modelId="{BB54C611-E357-497B-93F5-384A43E6260C}" type="pres">
      <dgm:prSet presAssocID="{A3FBA347-62E9-45A8-AE17-554F8E0B015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DBC6B5-1C1C-46CC-B7CC-C3DBFACFC81C}" type="pres">
      <dgm:prSet presAssocID="{74CC0261-348E-44AE-8072-5D5E4B178254}" presName="node" presStyleLbl="node1" presStyleIdx="0" presStyleCnt="9" custScaleX="118535" custScaleY="100095" custLinFactNeighborX="946" custLinFactNeighborY="-75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5824E3-AA83-42A1-B980-25A84A35B857}" type="pres">
      <dgm:prSet presAssocID="{221587C4-774C-4D96-97BA-35C8F199DDBF}" presName="sibTrans" presStyleLbl="sibTrans2D1" presStyleIdx="0" presStyleCnt="8" custAng="18879397" custScaleX="189058" custLinFactX="300000" custLinFactY="100000" custLinFactNeighborX="343503" custLinFactNeighborY="114129"/>
      <dgm:spPr/>
      <dgm:t>
        <a:bodyPr/>
        <a:lstStyle/>
        <a:p>
          <a:endParaRPr lang="ru-RU"/>
        </a:p>
      </dgm:t>
    </dgm:pt>
    <dgm:pt modelId="{4EC7EE21-0001-4013-8696-3DA936BC72A0}" type="pres">
      <dgm:prSet presAssocID="{221587C4-774C-4D96-97BA-35C8F199DDBF}" presName="connectorText" presStyleLbl="sibTrans2D1" presStyleIdx="0" presStyleCnt="8"/>
      <dgm:spPr/>
      <dgm:t>
        <a:bodyPr/>
        <a:lstStyle/>
        <a:p>
          <a:endParaRPr lang="ru-RU"/>
        </a:p>
      </dgm:t>
    </dgm:pt>
    <dgm:pt modelId="{1C65A24B-46EA-48A3-9269-F411F8076EBE}" type="pres">
      <dgm:prSet presAssocID="{B6F32A76-864A-4834-8BEF-6B8ED4FD74E3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DDB6D7-78A6-4C6D-A7F2-B6E25C6816A8}" type="pres">
      <dgm:prSet presAssocID="{F8F281B7-649B-4DFD-9C5E-4A5B5BA15801}" presName="sibTrans" presStyleLbl="sibTrans2D1" presStyleIdx="1" presStyleCnt="8" custAng="16369743" custLinFactX="-116586" custLinFactY="95224" custLinFactNeighborX="-200000" custLinFactNeighborY="100000"/>
      <dgm:spPr/>
      <dgm:t>
        <a:bodyPr/>
        <a:lstStyle/>
        <a:p>
          <a:endParaRPr lang="ru-RU"/>
        </a:p>
      </dgm:t>
    </dgm:pt>
    <dgm:pt modelId="{7F077747-2E3E-41BB-A2B7-8B0ACF526E28}" type="pres">
      <dgm:prSet presAssocID="{F8F281B7-649B-4DFD-9C5E-4A5B5BA15801}" presName="connectorText" presStyleLbl="sibTrans2D1" presStyleIdx="1" presStyleCnt="8"/>
      <dgm:spPr/>
      <dgm:t>
        <a:bodyPr/>
        <a:lstStyle/>
        <a:p>
          <a:endParaRPr lang="ru-RU"/>
        </a:p>
      </dgm:t>
    </dgm:pt>
    <dgm:pt modelId="{2E9BA44E-74CF-4AE0-BD76-7F6C4C11963B}" type="pres">
      <dgm:prSet presAssocID="{E1E73645-B452-4F57-BB08-5A750F26D84C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DA5AB-797D-45F0-9C8B-82DDE74B67A7}" type="pres">
      <dgm:prSet presAssocID="{F61C30CE-40B1-4357-8156-402644132B78}" presName="sibTrans" presStyleLbl="sibTrans2D1" presStyleIdx="2" presStyleCnt="8" custLinFactX="-300138" custLinFactY="200000" custLinFactNeighborX="-400000" custLinFactNeighborY="207736"/>
      <dgm:spPr/>
      <dgm:t>
        <a:bodyPr/>
        <a:lstStyle/>
        <a:p>
          <a:endParaRPr lang="ru-RU"/>
        </a:p>
      </dgm:t>
    </dgm:pt>
    <dgm:pt modelId="{301E3CB6-6546-4C5D-8C6A-E98436E53AB0}" type="pres">
      <dgm:prSet presAssocID="{F61C30CE-40B1-4357-8156-402644132B78}" presName="connectorText" presStyleLbl="sibTrans2D1" presStyleIdx="2" presStyleCnt="8"/>
      <dgm:spPr/>
      <dgm:t>
        <a:bodyPr/>
        <a:lstStyle/>
        <a:p>
          <a:endParaRPr lang="ru-RU"/>
        </a:p>
      </dgm:t>
    </dgm:pt>
    <dgm:pt modelId="{A238D572-AC60-4A9E-9533-0B928ED1E3CB}" type="pres">
      <dgm:prSet presAssocID="{CE869F1B-FB4C-4D33-A4EF-41C20EA29F13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1FF2AC-243B-4503-892A-12FBA8BE5A9D}" type="pres">
      <dgm:prSet presAssocID="{64FCE101-D12C-4AEF-ABF1-D830CBA2C666}" presName="sibTrans" presStyleLbl="sibTrans2D1" presStyleIdx="3" presStyleCnt="8" custAng="3166144" custScaleX="173975" custLinFactX="-300000" custLinFactY="-100000" custLinFactNeighborX="-388645" custLinFactNeighborY="-113034"/>
      <dgm:spPr/>
      <dgm:t>
        <a:bodyPr/>
        <a:lstStyle/>
        <a:p>
          <a:endParaRPr lang="ru-RU"/>
        </a:p>
      </dgm:t>
    </dgm:pt>
    <dgm:pt modelId="{856C6BA2-950B-424E-9FA2-1B9C6743950B}" type="pres">
      <dgm:prSet presAssocID="{64FCE101-D12C-4AEF-ABF1-D830CBA2C666}" presName="connectorText" presStyleLbl="sibTrans2D1" presStyleIdx="3" presStyleCnt="8"/>
      <dgm:spPr/>
      <dgm:t>
        <a:bodyPr/>
        <a:lstStyle/>
        <a:p>
          <a:endParaRPr lang="ru-RU"/>
        </a:p>
      </dgm:t>
    </dgm:pt>
    <dgm:pt modelId="{8A18C3B1-8E44-4717-90C4-8A876197CA34}" type="pres">
      <dgm:prSet presAssocID="{CECA1E65-BE20-4421-864F-04160831F418}" presName="node" presStyleLbl="node1" presStyleIdx="4" presStyleCnt="9" custScaleX="113327" custLinFactNeighborX="0" custLinFactNeighborY="43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152AD8-04A6-4181-9FF2-9172F5FBD53D}" type="pres">
      <dgm:prSet presAssocID="{16235769-A468-42A8-B7AF-5118288DE65A}" presName="sibTrans" presStyleLbl="sibTrans2D1" presStyleIdx="4" presStyleCnt="8"/>
      <dgm:spPr/>
      <dgm:t>
        <a:bodyPr/>
        <a:lstStyle/>
        <a:p>
          <a:endParaRPr lang="ru-RU"/>
        </a:p>
      </dgm:t>
    </dgm:pt>
    <dgm:pt modelId="{CB19A00B-0629-4A9F-AF41-8F81913EDE34}" type="pres">
      <dgm:prSet presAssocID="{16235769-A468-42A8-B7AF-5118288DE65A}" presName="connectorText" presStyleLbl="sibTrans2D1" presStyleIdx="4" presStyleCnt="8"/>
      <dgm:spPr/>
      <dgm:t>
        <a:bodyPr/>
        <a:lstStyle/>
        <a:p>
          <a:endParaRPr lang="ru-RU"/>
        </a:p>
      </dgm:t>
    </dgm:pt>
    <dgm:pt modelId="{BD2829D5-7C53-46E4-84F3-0A2DE5CC2DA5}" type="pres">
      <dgm:prSet presAssocID="{0B3CFABF-706F-4576-9CC2-0A73CCA6CDD9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B0D4E2-E3B4-40DA-9400-C849170A6E51}" type="pres">
      <dgm:prSet presAssocID="{1E0BF022-FBD1-4E11-A722-F82FA458872E}" presName="sibTrans" presStyleLbl="sibTrans2D1" presStyleIdx="5" presStyleCnt="8" custAng="2832014" custScaleX="225436" custLinFactX="117949" custLinFactNeighborX="200000" custLinFactNeighborY="18790"/>
      <dgm:spPr/>
      <dgm:t>
        <a:bodyPr/>
        <a:lstStyle/>
        <a:p>
          <a:endParaRPr lang="ru-RU"/>
        </a:p>
      </dgm:t>
    </dgm:pt>
    <dgm:pt modelId="{75EC67D0-5A62-466B-9B76-F6A63A140C4E}" type="pres">
      <dgm:prSet presAssocID="{1E0BF022-FBD1-4E11-A722-F82FA458872E}" presName="connectorText" presStyleLbl="sibTrans2D1" presStyleIdx="5" presStyleCnt="8"/>
      <dgm:spPr/>
      <dgm:t>
        <a:bodyPr/>
        <a:lstStyle/>
        <a:p>
          <a:endParaRPr lang="ru-RU"/>
        </a:p>
      </dgm:t>
    </dgm:pt>
    <dgm:pt modelId="{2816251C-DA75-414B-BF78-EF54E24FE3DB}" type="pres">
      <dgm:prSet presAssocID="{BDD25EF8-A35F-4D7E-973C-D546F93D191C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07A03-CA6D-47BA-AA4F-DC386FA9AC3F}" type="pres">
      <dgm:prSet presAssocID="{EEA25AF7-FA59-4C60-9B5B-DF59DCBEE199}" presName="sibTrans" presStyleLbl="sibTrans2D1" presStyleIdx="6" presStyleCnt="8" custAng="2523248" custScaleX="180779" custLinFactX="321319" custLinFactY="-100000" custLinFactNeighborX="400000" custLinFactNeighborY="-110502"/>
      <dgm:spPr/>
      <dgm:t>
        <a:bodyPr/>
        <a:lstStyle/>
        <a:p>
          <a:endParaRPr lang="ru-RU"/>
        </a:p>
      </dgm:t>
    </dgm:pt>
    <dgm:pt modelId="{37C88799-257B-47E0-B012-57D9780703F8}" type="pres">
      <dgm:prSet presAssocID="{EEA25AF7-FA59-4C60-9B5B-DF59DCBEE199}" presName="connectorText" presStyleLbl="sibTrans2D1" presStyleIdx="6" presStyleCnt="8"/>
      <dgm:spPr/>
      <dgm:t>
        <a:bodyPr/>
        <a:lstStyle/>
        <a:p>
          <a:endParaRPr lang="ru-RU"/>
        </a:p>
      </dgm:t>
    </dgm:pt>
    <dgm:pt modelId="{D28498BE-72B2-4E9F-89DA-737186A2B753}" type="pres">
      <dgm:prSet presAssocID="{3C916938-6625-4F6B-8260-2215D7790DE3}" presName="node" presStyleLbl="node1" presStyleIdx="7" presStyleCnt="9" custScaleY="1219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A7864-42A1-45B9-8C50-446984937590}" type="pres">
      <dgm:prSet presAssocID="{3B3CAE7E-B89C-4BC9-8F3C-FE23D4F864D8}" presName="sibTrans" presStyleLbl="sibTrans2D1" presStyleIdx="7" presStyleCnt="8" custLinFactY="-192185" custLinFactNeighborX="71467" custLinFactNeighborY="-200000"/>
      <dgm:spPr/>
      <dgm:t>
        <a:bodyPr/>
        <a:lstStyle/>
        <a:p>
          <a:endParaRPr lang="ru-RU"/>
        </a:p>
      </dgm:t>
    </dgm:pt>
    <dgm:pt modelId="{7D85DAAB-A981-4FE9-AAA3-3AA431E494DF}" type="pres">
      <dgm:prSet presAssocID="{3B3CAE7E-B89C-4BC9-8F3C-FE23D4F864D8}" presName="connectorText" presStyleLbl="sibTrans2D1" presStyleIdx="7" presStyleCnt="8"/>
      <dgm:spPr/>
      <dgm:t>
        <a:bodyPr/>
        <a:lstStyle/>
        <a:p>
          <a:endParaRPr lang="ru-RU"/>
        </a:p>
      </dgm:t>
    </dgm:pt>
    <dgm:pt modelId="{D4F2AB68-19C0-458D-A103-7B44CB243BC4}" type="pres">
      <dgm:prSet presAssocID="{D8F8BAD9-BDBD-4CAE-B233-C1193F125E08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5ACE76-B361-45D4-A513-FFA45E92D0DD}" srcId="{BDD25EF8-A35F-4D7E-973C-D546F93D191C}" destId="{90CFC230-3683-482F-85A3-C42084BB679A}" srcOrd="4" destOrd="0" parTransId="{20A782C4-E26C-4876-B300-A308F4476BB3}" sibTransId="{112D076C-DB6C-4AAE-99D6-B884F0ED7BAC}"/>
    <dgm:cxn modelId="{64FCE5A8-D2BA-44E9-87CC-2EA327B9376A}" type="presOf" srcId="{CECA1E65-BE20-4421-864F-04160831F418}" destId="{8A18C3B1-8E44-4717-90C4-8A876197CA34}" srcOrd="0" destOrd="0" presId="urn:microsoft.com/office/officeart/2005/8/layout/process5"/>
    <dgm:cxn modelId="{B0A12D85-EBC7-49A2-B54F-A0B60CCA8EB6}" type="presOf" srcId="{64FCE101-D12C-4AEF-ABF1-D830CBA2C666}" destId="{856C6BA2-950B-424E-9FA2-1B9C6743950B}" srcOrd="1" destOrd="0" presId="urn:microsoft.com/office/officeart/2005/8/layout/process5"/>
    <dgm:cxn modelId="{660F367D-3579-4CB0-A0DD-C4833B0AB001}" type="presOf" srcId="{7EBB5C6E-CD3E-49DB-B8F5-96956CA32BB3}" destId="{BD2829D5-7C53-46E4-84F3-0A2DE5CC2DA5}" srcOrd="0" destOrd="1" presId="urn:microsoft.com/office/officeart/2005/8/layout/process5"/>
    <dgm:cxn modelId="{9084CDF2-46E6-4B1F-AEBB-5F8C4F2AA7CF}" srcId="{A3FBA347-62E9-45A8-AE17-554F8E0B0152}" destId="{CE869F1B-FB4C-4D33-A4EF-41C20EA29F13}" srcOrd="3" destOrd="0" parTransId="{8D18CE3E-F0E9-4C6E-A469-8E706F8144E7}" sibTransId="{64FCE101-D12C-4AEF-ABF1-D830CBA2C666}"/>
    <dgm:cxn modelId="{79B631A2-C0B8-4BAB-9977-948F380799CC}" type="presOf" srcId="{F8F281B7-649B-4DFD-9C5E-4A5B5BA15801}" destId="{AEDDB6D7-78A6-4C6D-A7F2-B6E25C6816A8}" srcOrd="0" destOrd="0" presId="urn:microsoft.com/office/officeart/2005/8/layout/process5"/>
    <dgm:cxn modelId="{0DFFB52F-61EC-4022-9408-8E610DAE4FF9}" srcId="{74CC0261-348E-44AE-8072-5D5E4B178254}" destId="{83218F3C-E30D-43E0-A554-68843D7DD6B9}" srcOrd="0" destOrd="0" parTransId="{57F96C51-2274-4DC4-8AC1-1876FCEFB88A}" sibTransId="{20300F14-06A0-4E83-AB2D-B8333893E7AE}"/>
    <dgm:cxn modelId="{AC4AE42E-641B-4E7C-9E36-6AE49015E4FE}" type="presOf" srcId="{3B3CAE7E-B89C-4BC9-8F3C-FE23D4F864D8}" destId="{10BA7864-42A1-45B9-8C50-446984937590}" srcOrd="0" destOrd="0" presId="urn:microsoft.com/office/officeart/2005/8/layout/process5"/>
    <dgm:cxn modelId="{44B406FB-5384-4926-914C-35A1D01268A4}" type="presOf" srcId="{1E0BF022-FBD1-4E11-A722-F82FA458872E}" destId="{11B0D4E2-E3B4-40DA-9400-C849170A6E51}" srcOrd="0" destOrd="0" presId="urn:microsoft.com/office/officeart/2005/8/layout/process5"/>
    <dgm:cxn modelId="{B20C45B0-EF47-480A-B384-C486A0B78B7B}" srcId="{CE869F1B-FB4C-4D33-A4EF-41C20EA29F13}" destId="{81634D12-0DB6-49F2-8B9A-56AA120E3FAE}" srcOrd="1" destOrd="0" parTransId="{A08803D8-AC2A-4CFB-9AEE-5AB730114745}" sibTransId="{CFC2E0BA-2D19-49F6-A2B3-F839A054CA35}"/>
    <dgm:cxn modelId="{C31342ED-0AAB-49F0-B470-6AE0D91D140E}" type="presOf" srcId="{EEA25AF7-FA59-4C60-9B5B-DF59DCBEE199}" destId="{37C88799-257B-47E0-B012-57D9780703F8}" srcOrd="1" destOrd="0" presId="urn:microsoft.com/office/officeart/2005/8/layout/process5"/>
    <dgm:cxn modelId="{577234F7-51E6-4448-90CA-B50E01946E70}" type="presOf" srcId="{A3FBA347-62E9-45A8-AE17-554F8E0B0152}" destId="{BB54C611-E357-497B-93F5-384A43E6260C}" srcOrd="0" destOrd="0" presId="urn:microsoft.com/office/officeart/2005/8/layout/process5"/>
    <dgm:cxn modelId="{E799B20B-7CCE-4346-B8F3-102FFB6C85F9}" srcId="{74CC0261-348E-44AE-8072-5D5E4B178254}" destId="{9359D6EF-FAAC-4D7B-9378-F94485C3FF85}" srcOrd="2" destOrd="0" parTransId="{07F300F1-4EF6-4363-8CE9-D75EE0C4EC08}" sibTransId="{545724DC-CDE9-46AD-A2DB-3DCF106367E8}"/>
    <dgm:cxn modelId="{58A1653C-D6DF-4104-AA91-F7C6E41ECB8B}" type="presOf" srcId="{3C916938-6625-4F6B-8260-2215D7790DE3}" destId="{D28498BE-72B2-4E9F-89DA-737186A2B753}" srcOrd="0" destOrd="0" presId="urn:microsoft.com/office/officeart/2005/8/layout/process5"/>
    <dgm:cxn modelId="{B5EABFF1-C6AA-48CF-8BED-CDA4D15CB3CB}" type="presOf" srcId="{F8F281B7-649B-4DFD-9C5E-4A5B5BA15801}" destId="{7F077747-2E3E-41BB-A2B7-8B0ACF526E28}" srcOrd="1" destOrd="0" presId="urn:microsoft.com/office/officeart/2005/8/layout/process5"/>
    <dgm:cxn modelId="{183E5135-1F08-4A82-86B5-C238DEF7DD78}" type="presOf" srcId="{16235769-A468-42A8-B7AF-5118288DE65A}" destId="{A6152AD8-04A6-4181-9FF2-9172F5FBD53D}" srcOrd="0" destOrd="0" presId="urn:microsoft.com/office/officeart/2005/8/layout/process5"/>
    <dgm:cxn modelId="{FF1520DA-FF38-4A46-9020-814BC7DBD178}" srcId="{CE869F1B-FB4C-4D33-A4EF-41C20EA29F13}" destId="{48B43AC0-1177-4BA6-9C1D-F2BEBA9270A6}" srcOrd="2" destOrd="0" parTransId="{815C2826-F489-4533-8ABF-41733AB659D2}" sibTransId="{23FF6904-535F-4207-83DD-C59001E79323}"/>
    <dgm:cxn modelId="{66E2D118-53E4-4B64-8C71-04BB132C0978}" type="presOf" srcId="{582B172A-DE22-4623-B2CB-3AE62DF0D8E2}" destId="{2816251C-DA75-414B-BF78-EF54E24FE3DB}" srcOrd="0" destOrd="2" presId="urn:microsoft.com/office/officeart/2005/8/layout/process5"/>
    <dgm:cxn modelId="{AD6B34C0-502F-48DF-ADA5-8804CED5EFE4}" type="presOf" srcId="{83218F3C-E30D-43E0-A554-68843D7DD6B9}" destId="{A8DBC6B5-1C1C-46CC-B7CC-C3DBFACFC81C}" srcOrd="0" destOrd="1" presId="urn:microsoft.com/office/officeart/2005/8/layout/process5"/>
    <dgm:cxn modelId="{0EA4D151-2ABB-45E2-A15C-CE7CA0A6FA8E}" type="presOf" srcId="{221587C4-774C-4D96-97BA-35C8F199DDBF}" destId="{4EC7EE21-0001-4013-8696-3DA936BC72A0}" srcOrd="1" destOrd="0" presId="urn:microsoft.com/office/officeart/2005/8/layout/process5"/>
    <dgm:cxn modelId="{900DC464-4B7D-422E-A05C-ECFFBCA41ABE}" type="presOf" srcId="{E1E73645-B452-4F57-BB08-5A750F26D84C}" destId="{2E9BA44E-74CF-4AE0-BD76-7F6C4C11963B}" srcOrd="0" destOrd="0" presId="urn:microsoft.com/office/officeart/2005/8/layout/process5"/>
    <dgm:cxn modelId="{55A7DCB8-5D39-4674-8B59-4CAAC0332EA0}" type="presOf" srcId="{221587C4-774C-4D96-97BA-35C8F199DDBF}" destId="{E15824E3-AA83-42A1-B980-25A84A35B857}" srcOrd="0" destOrd="0" presId="urn:microsoft.com/office/officeart/2005/8/layout/process5"/>
    <dgm:cxn modelId="{A0E722E7-8E01-4C23-94AA-07CCA7C13C2C}" srcId="{A3FBA347-62E9-45A8-AE17-554F8E0B0152}" destId="{E1E73645-B452-4F57-BB08-5A750F26D84C}" srcOrd="2" destOrd="0" parTransId="{4FFFEDDF-A62D-4050-A0A8-1B42CDA14382}" sibTransId="{F61C30CE-40B1-4357-8156-402644132B78}"/>
    <dgm:cxn modelId="{F3C67FF3-AC65-4537-994D-5D837A536970}" srcId="{A3FBA347-62E9-45A8-AE17-554F8E0B0152}" destId="{D8F8BAD9-BDBD-4CAE-B233-C1193F125E08}" srcOrd="8" destOrd="0" parTransId="{C5F4FDC2-6CC2-40D6-8428-21501F69A0B2}" sibTransId="{86B51F83-C9AE-4BD2-AAA8-15493D930CA4}"/>
    <dgm:cxn modelId="{651BAA55-B83B-4F07-AA15-AC522EB855FA}" type="presOf" srcId="{1E0BF022-FBD1-4E11-A722-F82FA458872E}" destId="{75EC67D0-5A62-466B-9B76-F6A63A140C4E}" srcOrd="1" destOrd="0" presId="urn:microsoft.com/office/officeart/2005/8/layout/process5"/>
    <dgm:cxn modelId="{3577FB37-C960-473D-9F0B-26C90298137B}" srcId="{BDD25EF8-A35F-4D7E-973C-D546F93D191C}" destId="{6B08EDBC-A517-44EC-8D3F-F3248FD8DF87}" srcOrd="2" destOrd="0" parTransId="{53B514E6-E3E8-4D43-95B0-2685C3E98C8F}" sibTransId="{B0DAD048-7BF0-4D52-9174-2A60DB6ECDEE}"/>
    <dgm:cxn modelId="{F246DC2F-C94E-49AB-8988-84FE4575EFDC}" srcId="{BDD25EF8-A35F-4D7E-973C-D546F93D191C}" destId="{F8C5AD89-373A-4571-A96C-BF24599CA056}" srcOrd="0" destOrd="0" parTransId="{7A9064BD-4659-4E4B-B8D9-9C5F47724F9D}" sibTransId="{EB2CD29C-5A25-43B2-8E46-6C6553E183BA}"/>
    <dgm:cxn modelId="{47E2D559-DFDC-473B-87FC-A4C3BAC360AC}" type="presOf" srcId="{C78BCF90-6E24-4DA3-95A7-CE12F0A4A364}" destId="{A8DBC6B5-1C1C-46CC-B7CC-C3DBFACFC81C}" srcOrd="0" destOrd="2" presId="urn:microsoft.com/office/officeart/2005/8/layout/process5"/>
    <dgm:cxn modelId="{E1FADDDF-6ADD-4C9C-941A-2F6A0D22C273}" srcId="{CE869F1B-FB4C-4D33-A4EF-41C20EA29F13}" destId="{96A3ABDC-35A8-4C41-9E52-0D7F69F5159F}" srcOrd="0" destOrd="0" parTransId="{FA89D09E-2FDF-4B41-83C4-83104149939F}" sibTransId="{87D173F3-317C-43A8-A121-BE000F901249}"/>
    <dgm:cxn modelId="{0299CCD3-F2D0-4353-B465-F48758F11AC3}" srcId="{A3FBA347-62E9-45A8-AE17-554F8E0B0152}" destId="{3C916938-6625-4F6B-8260-2215D7790DE3}" srcOrd="7" destOrd="0" parTransId="{DCB28D94-198E-4268-88E1-E2D56ECB994E}" sibTransId="{3B3CAE7E-B89C-4BC9-8F3C-FE23D4F864D8}"/>
    <dgm:cxn modelId="{4D9A921C-C9BD-4C54-A6A1-D705DAC31F43}" type="presOf" srcId="{90CFC230-3683-482F-85A3-C42084BB679A}" destId="{2816251C-DA75-414B-BF78-EF54E24FE3DB}" srcOrd="0" destOrd="5" presId="urn:microsoft.com/office/officeart/2005/8/layout/process5"/>
    <dgm:cxn modelId="{58AC7F32-9D88-4C55-ACA0-8C9DE97A42CF}" srcId="{BDD25EF8-A35F-4D7E-973C-D546F93D191C}" destId="{61912F9D-EAD1-4C90-BAAC-108191C1CC7D}" srcOrd="5" destOrd="0" parTransId="{7D691B44-E150-4162-A308-A12DA5D3538C}" sibTransId="{9732B3CE-EE51-47AD-B72E-7A43DFD93642}"/>
    <dgm:cxn modelId="{102BF817-979D-4320-B5DB-6708E1F91518}" type="presOf" srcId="{F61C30CE-40B1-4357-8156-402644132B78}" destId="{301E3CB6-6546-4C5D-8C6A-E98436E53AB0}" srcOrd="1" destOrd="0" presId="urn:microsoft.com/office/officeart/2005/8/layout/process5"/>
    <dgm:cxn modelId="{7D6D09C5-D1BC-42E2-B69A-DF8B933717C3}" type="presOf" srcId="{0B3CFABF-706F-4576-9CC2-0A73CCA6CDD9}" destId="{BD2829D5-7C53-46E4-84F3-0A2DE5CC2DA5}" srcOrd="0" destOrd="0" presId="urn:microsoft.com/office/officeart/2005/8/layout/process5"/>
    <dgm:cxn modelId="{6C36B8D8-5A36-4C3E-A64C-2140B0DA6886}" srcId="{74CC0261-348E-44AE-8072-5D5E4B178254}" destId="{C78BCF90-6E24-4DA3-95A7-CE12F0A4A364}" srcOrd="1" destOrd="0" parTransId="{D3A4E45D-A2D2-44DF-8C04-6B6FD108EBBE}" sibTransId="{075BEDF4-B98C-4619-BDA3-5F23B22689DB}"/>
    <dgm:cxn modelId="{C379C594-B10E-42D4-9D6D-715FDC969C8A}" srcId="{A3FBA347-62E9-45A8-AE17-554F8E0B0152}" destId="{0B3CFABF-706F-4576-9CC2-0A73CCA6CDD9}" srcOrd="5" destOrd="0" parTransId="{223BE423-AF8D-4643-890B-7521C358E758}" sibTransId="{1E0BF022-FBD1-4E11-A722-F82FA458872E}"/>
    <dgm:cxn modelId="{B40A2A89-9FA5-4711-AE91-3A5958ABFAD2}" type="presOf" srcId="{BDD25EF8-A35F-4D7E-973C-D546F93D191C}" destId="{2816251C-DA75-414B-BF78-EF54E24FE3DB}" srcOrd="0" destOrd="0" presId="urn:microsoft.com/office/officeart/2005/8/layout/process5"/>
    <dgm:cxn modelId="{E9A3A16D-FFA5-42CE-B5D9-3C92392A39D3}" type="presOf" srcId="{96A3ABDC-35A8-4C41-9E52-0D7F69F5159F}" destId="{A238D572-AC60-4A9E-9533-0B928ED1E3CB}" srcOrd="0" destOrd="1" presId="urn:microsoft.com/office/officeart/2005/8/layout/process5"/>
    <dgm:cxn modelId="{A48819B1-59DF-4322-B440-EBDA7D5A912E}" srcId="{BDD25EF8-A35F-4D7E-973C-D546F93D191C}" destId="{B1B3A39E-0712-40AC-B9D4-C45B43FEA294}" srcOrd="3" destOrd="0" parTransId="{278B549E-C3AB-48F3-B60A-99021141EED7}" sibTransId="{D351A77F-EDDC-4A5C-89F4-D08A13E87D46}"/>
    <dgm:cxn modelId="{8CCAA3AF-D252-440E-B0E7-A5C3B222ADBC}" type="presOf" srcId="{64FCE101-D12C-4AEF-ABF1-D830CBA2C666}" destId="{E51FF2AC-243B-4503-892A-12FBA8BE5A9D}" srcOrd="0" destOrd="0" presId="urn:microsoft.com/office/officeart/2005/8/layout/process5"/>
    <dgm:cxn modelId="{C1B9A367-694E-43BD-B280-BE19FD1CEF4C}" type="presOf" srcId="{B6F32A76-864A-4834-8BEF-6B8ED4FD74E3}" destId="{1C65A24B-46EA-48A3-9269-F411F8076EBE}" srcOrd="0" destOrd="0" presId="urn:microsoft.com/office/officeart/2005/8/layout/process5"/>
    <dgm:cxn modelId="{CD1E82D3-9DB1-4C14-BC74-0E4A4787E224}" type="presOf" srcId="{F8C5AD89-373A-4571-A96C-BF24599CA056}" destId="{2816251C-DA75-414B-BF78-EF54E24FE3DB}" srcOrd="0" destOrd="1" presId="urn:microsoft.com/office/officeart/2005/8/layout/process5"/>
    <dgm:cxn modelId="{6FF8A6B1-F4F5-4014-9D15-88DE6FB4DFCC}" type="presOf" srcId="{CE869F1B-FB4C-4D33-A4EF-41C20EA29F13}" destId="{A238D572-AC60-4A9E-9533-0B928ED1E3CB}" srcOrd="0" destOrd="0" presId="urn:microsoft.com/office/officeart/2005/8/layout/process5"/>
    <dgm:cxn modelId="{69DBCBDD-64C2-4DFA-87F4-5694CD4E7EFE}" type="presOf" srcId="{81634D12-0DB6-49F2-8B9A-56AA120E3FAE}" destId="{A238D572-AC60-4A9E-9533-0B928ED1E3CB}" srcOrd="0" destOrd="2" presId="urn:microsoft.com/office/officeart/2005/8/layout/process5"/>
    <dgm:cxn modelId="{11D7D4B8-5354-41E0-ABE6-0C0C13C515D4}" type="presOf" srcId="{E366210B-7A59-498B-96CD-57523429D350}" destId="{BD2829D5-7C53-46E4-84F3-0A2DE5CC2DA5}" srcOrd="0" destOrd="2" presId="urn:microsoft.com/office/officeart/2005/8/layout/process5"/>
    <dgm:cxn modelId="{B3BAB3C6-6685-4D98-95D2-298293308A47}" type="presOf" srcId="{6B08EDBC-A517-44EC-8D3F-F3248FD8DF87}" destId="{2816251C-DA75-414B-BF78-EF54E24FE3DB}" srcOrd="0" destOrd="3" presId="urn:microsoft.com/office/officeart/2005/8/layout/process5"/>
    <dgm:cxn modelId="{2A9D66B3-F67C-495A-B5AF-C883EDC39094}" type="presOf" srcId="{F61C30CE-40B1-4357-8156-402644132B78}" destId="{C06DA5AB-797D-45F0-9C8B-82DDE74B67A7}" srcOrd="0" destOrd="0" presId="urn:microsoft.com/office/officeart/2005/8/layout/process5"/>
    <dgm:cxn modelId="{D7E5C72E-3391-42E9-B5F9-4C4080B44E28}" srcId="{A3FBA347-62E9-45A8-AE17-554F8E0B0152}" destId="{B6F32A76-864A-4834-8BEF-6B8ED4FD74E3}" srcOrd="1" destOrd="0" parTransId="{CE07F6B6-A7DC-40A6-87AA-26EB95E8D3BD}" sibTransId="{F8F281B7-649B-4DFD-9C5E-4A5B5BA15801}"/>
    <dgm:cxn modelId="{8B6B4C13-0D49-4153-96F4-F58FD1953149}" srcId="{A3FBA347-62E9-45A8-AE17-554F8E0B0152}" destId="{CECA1E65-BE20-4421-864F-04160831F418}" srcOrd="4" destOrd="0" parTransId="{D1A0730D-F0F2-4AC0-93CB-3B5DBF433C8C}" sibTransId="{16235769-A468-42A8-B7AF-5118288DE65A}"/>
    <dgm:cxn modelId="{155326F9-26EC-4065-8DD2-D5D0B28FDE5D}" srcId="{A3FBA347-62E9-45A8-AE17-554F8E0B0152}" destId="{74CC0261-348E-44AE-8072-5D5E4B178254}" srcOrd="0" destOrd="0" parTransId="{2A7453FD-6B00-4DBE-9635-F3470F2633AA}" sibTransId="{221587C4-774C-4D96-97BA-35C8F199DDBF}"/>
    <dgm:cxn modelId="{759A69CF-0103-46F9-A0AF-F57F6A4FC66E}" type="presOf" srcId="{9359D6EF-FAAC-4D7B-9378-F94485C3FF85}" destId="{A8DBC6B5-1C1C-46CC-B7CC-C3DBFACFC81C}" srcOrd="0" destOrd="3" presId="urn:microsoft.com/office/officeart/2005/8/layout/process5"/>
    <dgm:cxn modelId="{07C122ED-FA1F-4EBE-940E-A387187EBDA4}" type="presOf" srcId="{48B43AC0-1177-4BA6-9C1D-F2BEBA9270A6}" destId="{A238D572-AC60-4A9E-9533-0B928ED1E3CB}" srcOrd="0" destOrd="3" presId="urn:microsoft.com/office/officeart/2005/8/layout/process5"/>
    <dgm:cxn modelId="{2684FBF1-7A2A-4CF9-8898-A61AF3F57F7E}" type="presOf" srcId="{74CC0261-348E-44AE-8072-5D5E4B178254}" destId="{A8DBC6B5-1C1C-46CC-B7CC-C3DBFACFC81C}" srcOrd="0" destOrd="0" presId="urn:microsoft.com/office/officeart/2005/8/layout/process5"/>
    <dgm:cxn modelId="{456DE94D-A794-48F9-9544-E9760E59C8EF}" type="presOf" srcId="{D8F8BAD9-BDBD-4CAE-B233-C1193F125E08}" destId="{D4F2AB68-19C0-458D-A103-7B44CB243BC4}" srcOrd="0" destOrd="0" presId="urn:microsoft.com/office/officeart/2005/8/layout/process5"/>
    <dgm:cxn modelId="{F417BC8F-C240-4F05-8A4D-EDB5CBEA05CE}" srcId="{0B3CFABF-706F-4576-9CC2-0A73CCA6CDD9}" destId="{E366210B-7A59-498B-96CD-57523429D350}" srcOrd="1" destOrd="0" parTransId="{087950B4-AC37-4D91-B482-D1CE04660B3C}" sibTransId="{7FF41175-9270-4262-8B94-EB3EE23AE267}"/>
    <dgm:cxn modelId="{F4ACC18A-8137-4FF4-B0D8-C6E417DB07B2}" type="presOf" srcId="{B1B3A39E-0712-40AC-B9D4-C45B43FEA294}" destId="{2816251C-DA75-414B-BF78-EF54E24FE3DB}" srcOrd="0" destOrd="4" presId="urn:microsoft.com/office/officeart/2005/8/layout/process5"/>
    <dgm:cxn modelId="{36AC0F95-2C28-445F-9056-B51E512C1945}" type="presOf" srcId="{16235769-A468-42A8-B7AF-5118288DE65A}" destId="{CB19A00B-0629-4A9F-AF41-8F81913EDE34}" srcOrd="1" destOrd="0" presId="urn:microsoft.com/office/officeart/2005/8/layout/process5"/>
    <dgm:cxn modelId="{0646A8D4-C958-4B4C-AF12-9249729B9BAB}" type="presOf" srcId="{EEA25AF7-FA59-4C60-9B5B-DF59DCBEE199}" destId="{85807A03-CA6D-47BA-AA4F-DC386FA9AC3F}" srcOrd="0" destOrd="0" presId="urn:microsoft.com/office/officeart/2005/8/layout/process5"/>
    <dgm:cxn modelId="{6C544F10-49FD-42FD-85CC-05F0BBAB8983}" type="presOf" srcId="{61912F9D-EAD1-4C90-BAAC-108191C1CC7D}" destId="{2816251C-DA75-414B-BF78-EF54E24FE3DB}" srcOrd="0" destOrd="6" presId="urn:microsoft.com/office/officeart/2005/8/layout/process5"/>
    <dgm:cxn modelId="{590AD276-235F-4A8E-865E-4723A93AC34A}" srcId="{A3FBA347-62E9-45A8-AE17-554F8E0B0152}" destId="{BDD25EF8-A35F-4D7E-973C-D546F93D191C}" srcOrd="6" destOrd="0" parTransId="{F540187D-6FC1-4C7B-ACE5-92C3400130DF}" sibTransId="{EEA25AF7-FA59-4C60-9B5B-DF59DCBEE199}"/>
    <dgm:cxn modelId="{F08D3A5F-7CF4-4259-B409-52664C619971}" type="presOf" srcId="{3B3CAE7E-B89C-4BC9-8F3C-FE23D4F864D8}" destId="{7D85DAAB-A981-4FE9-AAA3-3AA431E494DF}" srcOrd="1" destOrd="0" presId="urn:microsoft.com/office/officeart/2005/8/layout/process5"/>
    <dgm:cxn modelId="{604EDBE2-E42A-4EB8-B171-95E220A5F3EC}" srcId="{0B3CFABF-706F-4576-9CC2-0A73CCA6CDD9}" destId="{7EBB5C6E-CD3E-49DB-B8F5-96956CA32BB3}" srcOrd="0" destOrd="0" parTransId="{258AC972-EFAC-400E-92A8-23453D596BCD}" sibTransId="{8F8EEC70-D46B-4B30-81F0-ACC084279E4A}"/>
    <dgm:cxn modelId="{43179BC2-D54C-469E-A108-134D2100CBF6}" srcId="{BDD25EF8-A35F-4D7E-973C-D546F93D191C}" destId="{582B172A-DE22-4623-B2CB-3AE62DF0D8E2}" srcOrd="1" destOrd="0" parTransId="{40A3A3CE-7035-4299-9BB6-B28AF1209D6E}" sibTransId="{2A46C215-1C62-4ECF-89F7-601832DCBDCF}"/>
    <dgm:cxn modelId="{5F0DE495-F989-4757-8E23-205B8EC7F4DF}" type="presParOf" srcId="{BB54C611-E357-497B-93F5-384A43E6260C}" destId="{A8DBC6B5-1C1C-46CC-B7CC-C3DBFACFC81C}" srcOrd="0" destOrd="0" presId="urn:microsoft.com/office/officeart/2005/8/layout/process5"/>
    <dgm:cxn modelId="{B1F7431E-13CA-49C5-A7AA-4EE96051A1CD}" type="presParOf" srcId="{BB54C611-E357-497B-93F5-384A43E6260C}" destId="{E15824E3-AA83-42A1-B980-25A84A35B857}" srcOrd="1" destOrd="0" presId="urn:microsoft.com/office/officeart/2005/8/layout/process5"/>
    <dgm:cxn modelId="{971D31C7-D45F-48FC-A28C-49A618C7C906}" type="presParOf" srcId="{E15824E3-AA83-42A1-B980-25A84A35B857}" destId="{4EC7EE21-0001-4013-8696-3DA936BC72A0}" srcOrd="0" destOrd="0" presId="urn:microsoft.com/office/officeart/2005/8/layout/process5"/>
    <dgm:cxn modelId="{F43E22C6-FCE2-439A-8A81-6E121ABA7EFA}" type="presParOf" srcId="{BB54C611-E357-497B-93F5-384A43E6260C}" destId="{1C65A24B-46EA-48A3-9269-F411F8076EBE}" srcOrd="2" destOrd="0" presId="urn:microsoft.com/office/officeart/2005/8/layout/process5"/>
    <dgm:cxn modelId="{685CFA72-545B-4023-937F-C829A9514E8E}" type="presParOf" srcId="{BB54C611-E357-497B-93F5-384A43E6260C}" destId="{AEDDB6D7-78A6-4C6D-A7F2-B6E25C6816A8}" srcOrd="3" destOrd="0" presId="urn:microsoft.com/office/officeart/2005/8/layout/process5"/>
    <dgm:cxn modelId="{BE988A52-E407-44D9-9190-625E4A095526}" type="presParOf" srcId="{AEDDB6D7-78A6-4C6D-A7F2-B6E25C6816A8}" destId="{7F077747-2E3E-41BB-A2B7-8B0ACF526E28}" srcOrd="0" destOrd="0" presId="urn:microsoft.com/office/officeart/2005/8/layout/process5"/>
    <dgm:cxn modelId="{0A82DD2E-6E7F-40CA-B2FA-79E6BD64585D}" type="presParOf" srcId="{BB54C611-E357-497B-93F5-384A43E6260C}" destId="{2E9BA44E-74CF-4AE0-BD76-7F6C4C11963B}" srcOrd="4" destOrd="0" presId="urn:microsoft.com/office/officeart/2005/8/layout/process5"/>
    <dgm:cxn modelId="{BCA7FADE-860D-4612-9E6E-AB18F6B4F225}" type="presParOf" srcId="{BB54C611-E357-497B-93F5-384A43E6260C}" destId="{C06DA5AB-797D-45F0-9C8B-82DDE74B67A7}" srcOrd="5" destOrd="0" presId="urn:microsoft.com/office/officeart/2005/8/layout/process5"/>
    <dgm:cxn modelId="{90FAE43E-4FD4-420A-AEA9-902FD71BD2EB}" type="presParOf" srcId="{C06DA5AB-797D-45F0-9C8B-82DDE74B67A7}" destId="{301E3CB6-6546-4C5D-8C6A-E98436E53AB0}" srcOrd="0" destOrd="0" presId="urn:microsoft.com/office/officeart/2005/8/layout/process5"/>
    <dgm:cxn modelId="{2C285BE7-768F-44BD-AE08-C8ABA7C30904}" type="presParOf" srcId="{BB54C611-E357-497B-93F5-384A43E6260C}" destId="{A238D572-AC60-4A9E-9533-0B928ED1E3CB}" srcOrd="6" destOrd="0" presId="urn:microsoft.com/office/officeart/2005/8/layout/process5"/>
    <dgm:cxn modelId="{4F8B0BF8-3766-4962-BDF4-33192DB766E4}" type="presParOf" srcId="{BB54C611-E357-497B-93F5-384A43E6260C}" destId="{E51FF2AC-243B-4503-892A-12FBA8BE5A9D}" srcOrd="7" destOrd="0" presId="urn:microsoft.com/office/officeart/2005/8/layout/process5"/>
    <dgm:cxn modelId="{A040B632-01F8-407C-B7C8-2B720202FAB9}" type="presParOf" srcId="{E51FF2AC-243B-4503-892A-12FBA8BE5A9D}" destId="{856C6BA2-950B-424E-9FA2-1B9C6743950B}" srcOrd="0" destOrd="0" presId="urn:microsoft.com/office/officeart/2005/8/layout/process5"/>
    <dgm:cxn modelId="{1C354B66-48E4-46E1-991B-836B766BEA22}" type="presParOf" srcId="{BB54C611-E357-497B-93F5-384A43E6260C}" destId="{8A18C3B1-8E44-4717-90C4-8A876197CA34}" srcOrd="8" destOrd="0" presId="urn:microsoft.com/office/officeart/2005/8/layout/process5"/>
    <dgm:cxn modelId="{FC0F5504-18F4-4B17-94FC-5EAC6F665CB9}" type="presParOf" srcId="{BB54C611-E357-497B-93F5-384A43E6260C}" destId="{A6152AD8-04A6-4181-9FF2-9172F5FBD53D}" srcOrd="9" destOrd="0" presId="urn:microsoft.com/office/officeart/2005/8/layout/process5"/>
    <dgm:cxn modelId="{A42C0D1D-09FA-4729-96AA-586FBD46A548}" type="presParOf" srcId="{A6152AD8-04A6-4181-9FF2-9172F5FBD53D}" destId="{CB19A00B-0629-4A9F-AF41-8F81913EDE34}" srcOrd="0" destOrd="0" presId="urn:microsoft.com/office/officeart/2005/8/layout/process5"/>
    <dgm:cxn modelId="{DFF79DBB-7E93-4B64-B3A6-C2A97D1DF83E}" type="presParOf" srcId="{BB54C611-E357-497B-93F5-384A43E6260C}" destId="{BD2829D5-7C53-46E4-84F3-0A2DE5CC2DA5}" srcOrd="10" destOrd="0" presId="urn:microsoft.com/office/officeart/2005/8/layout/process5"/>
    <dgm:cxn modelId="{43F14689-A224-472D-9E12-D3083272D271}" type="presParOf" srcId="{BB54C611-E357-497B-93F5-384A43E6260C}" destId="{11B0D4E2-E3B4-40DA-9400-C849170A6E51}" srcOrd="11" destOrd="0" presId="urn:microsoft.com/office/officeart/2005/8/layout/process5"/>
    <dgm:cxn modelId="{E7955D4F-617C-4911-A9C7-C4772A9214DD}" type="presParOf" srcId="{11B0D4E2-E3B4-40DA-9400-C849170A6E51}" destId="{75EC67D0-5A62-466B-9B76-F6A63A140C4E}" srcOrd="0" destOrd="0" presId="urn:microsoft.com/office/officeart/2005/8/layout/process5"/>
    <dgm:cxn modelId="{806CDFCB-CE75-44BE-AE51-4601BF8D1AAC}" type="presParOf" srcId="{BB54C611-E357-497B-93F5-384A43E6260C}" destId="{2816251C-DA75-414B-BF78-EF54E24FE3DB}" srcOrd="12" destOrd="0" presId="urn:microsoft.com/office/officeart/2005/8/layout/process5"/>
    <dgm:cxn modelId="{CBFD8168-8F03-47CC-A97D-1E5597553AF7}" type="presParOf" srcId="{BB54C611-E357-497B-93F5-384A43E6260C}" destId="{85807A03-CA6D-47BA-AA4F-DC386FA9AC3F}" srcOrd="13" destOrd="0" presId="urn:microsoft.com/office/officeart/2005/8/layout/process5"/>
    <dgm:cxn modelId="{166E3C29-4691-48FE-9E13-D659C15C8E5D}" type="presParOf" srcId="{85807A03-CA6D-47BA-AA4F-DC386FA9AC3F}" destId="{37C88799-257B-47E0-B012-57D9780703F8}" srcOrd="0" destOrd="0" presId="urn:microsoft.com/office/officeart/2005/8/layout/process5"/>
    <dgm:cxn modelId="{1EC29A87-FAC8-442D-92C5-AFDC628049AC}" type="presParOf" srcId="{BB54C611-E357-497B-93F5-384A43E6260C}" destId="{D28498BE-72B2-4E9F-89DA-737186A2B753}" srcOrd="14" destOrd="0" presId="urn:microsoft.com/office/officeart/2005/8/layout/process5"/>
    <dgm:cxn modelId="{D325D770-B21F-45B7-9399-8A6304162B80}" type="presParOf" srcId="{BB54C611-E357-497B-93F5-384A43E6260C}" destId="{10BA7864-42A1-45B9-8C50-446984937590}" srcOrd="15" destOrd="0" presId="urn:microsoft.com/office/officeart/2005/8/layout/process5"/>
    <dgm:cxn modelId="{DE993384-9155-4C7E-9191-1C7964674568}" type="presParOf" srcId="{10BA7864-42A1-45B9-8C50-446984937590}" destId="{7D85DAAB-A981-4FE9-AAA3-3AA431E494DF}" srcOrd="0" destOrd="0" presId="urn:microsoft.com/office/officeart/2005/8/layout/process5"/>
    <dgm:cxn modelId="{91C77AB0-C849-4F9A-A6A4-9FF2F3BBBC09}" type="presParOf" srcId="{BB54C611-E357-497B-93F5-384A43E6260C}" destId="{D4F2AB68-19C0-458D-A103-7B44CB243BC4}" srcOrd="1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DBC6B5-1C1C-46CC-B7CC-C3DBFACFC81C}">
      <dsp:nvSpPr>
        <dsp:cNvPr id="0" name=""/>
        <dsp:cNvSpPr/>
      </dsp:nvSpPr>
      <dsp:spPr>
        <a:xfrm>
          <a:off x="106256" y="0"/>
          <a:ext cx="2395870" cy="12138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Книжный уголок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Сказки о комнатных растениях 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Стихотворения, загадки  о  комнатных растениях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Иллюстрации</a:t>
          </a:r>
          <a:endParaRPr lang="ru-RU" sz="1000" kern="1200" dirty="0"/>
        </a:p>
      </dsp:txBody>
      <dsp:txXfrm>
        <a:off x="106256" y="0"/>
        <a:ext cx="2395870" cy="1213892"/>
      </dsp:txXfrm>
    </dsp:sp>
    <dsp:sp modelId="{E15824E3-AA83-42A1-B980-25A84A35B857}">
      <dsp:nvSpPr>
        <dsp:cNvPr id="0" name=""/>
        <dsp:cNvSpPr/>
      </dsp:nvSpPr>
      <dsp:spPr>
        <a:xfrm rot="18880621">
          <a:off x="5181703" y="1430232"/>
          <a:ext cx="790957" cy="5012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tint val="6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tint val="6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8880621">
        <a:off x="5181703" y="1430232"/>
        <a:ext cx="790957" cy="501266"/>
      </dsp:txXfrm>
    </dsp:sp>
    <dsp:sp modelId="{1C65A24B-46EA-48A3-9269-F411F8076EBE}">
      <dsp:nvSpPr>
        <dsp:cNvPr id="0" name=""/>
        <dsp:cNvSpPr/>
      </dsp:nvSpPr>
      <dsp:spPr>
        <a:xfrm>
          <a:off x="3291500" y="1643"/>
          <a:ext cx="2021234" cy="1212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solidFill>
            <a:srgbClr val="00B050"/>
          </a:solidFill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Мастерская 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Схемы изготовления цветов – оригами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Рамочки для выкладывания ком. Растений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Детали для конструирования ком. растений</a:t>
          </a:r>
        </a:p>
      </dsp:txBody>
      <dsp:txXfrm>
        <a:off x="3291500" y="1643"/>
        <a:ext cx="2021234" cy="1212740"/>
      </dsp:txXfrm>
    </dsp:sp>
    <dsp:sp modelId="{AEDDB6D7-78A6-4C6D-A7F2-B6E25C6816A8}">
      <dsp:nvSpPr>
        <dsp:cNvPr id="0" name=""/>
        <dsp:cNvSpPr/>
      </dsp:nvSpPr>
      <dsp:spPr>
        <a:xfrm rot="16369743">
          <a:off x="4134027" y="1335972"/>
          <a:ext cx="428501" cy="5012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tint val="6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tint val="6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6369743">
        <a:off x="4134027" y="1335972"/>
        <a:ext cx="428501" cy="501266"/>
      </dsp:txXfrm>
    </dsp:sp>
    <dsp:sp modelId="{2E9BA44E-74CF-4AE0-BD76-7F6C4C11963B}">
      <dsp:nvSpPr>
        <dsp:cNvPr id="0" name=""/>
        <dsp:cNvSpPr/>
      </dsp:nvSpPr>
      <dsp:spPr>
        <a:xfrm>
          <a:off x="6121229" y="1643"/>
          <a:ext cx="2021234" cy="1212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Театральный уголок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 smtClean="0"/>
        </a:p>
      </dsp:txBody>
      <dsp:txXfrm>
        <a:off x="6121229" y="1643"/>
        <a:ext cx="2021234" cy="1212740"/>
      </dsp:txXfrm>
    </dsp:sp>
    <dsp:sp modelId="{C06DA5AB-797D-45F0-9C8B-82DDE74B67A7}">
      <dsp:nvSpPr>
        <dsp:cNvPr id="0" name=""/>
        <dsp:cNvSpPr/>
      </dsp:nvSpPr>
      <dsp:spPr>
        <a:xfrm rot="5400000">
          <a:off x="3915201" y="3399992"/>
          <a:ext cx="428807" cy="5012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tint val="6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tint val="6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5400000">
        <a:off x="3915201" y="3399992"/>
        <a:ext cx="428807" cy="501266"/>
      </dsp:txXfrm>
    </dsp:sp>
    <dsp:sp modelId="{A238D572-AC60-4A9E-9533-0B928ED1E3CB}">
      <dsp:nvSpPr>
        <dsp:cNvPr id="0" name=""/>
        <dsp:cNvSpPr/>
      </dsp:nvSpPr>
      <dsp:spPr>
        <a:xfrm>
          <a:off x="6121229" y="2023453"/>
          <a:ext cx="2021234" cy="1212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Уголок ИЗО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Трафареты 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Раскраски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Схема этапов рисования цветов</a:t>
          </a:r>
          <a:endParaRPr lang="ru-RU" sz="1100" kern="1200" dirty="0"/>
        </a:p>
      </dsp:txBody>
      <dsp:txXfrm>
        <a:off x="6121229" y="2023453"/>
        <a:ext cx="2021234" cy="1212740"/>
      </dsp:txXfrm>
    </dsp:sp>
    <dsp:sp modelId="{E51FF2AC-243B-4503-892A-12FBA8BE5A9D}">
      <dsp:nvSpPr>
        <dsp:cNvPr id="0" name=""/>
        <dsp:cNvSpPr/>
      </dsp:nvSpPr>
      <dsp:spPr>
        <a:xfrm rot="13904481">
          <a:off x="2404975" y="1336487"/>
          <a:ext cx="745605" cy="5012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tint val="6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tint val="6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3904481">
        <a:off x="2404975" y="1336487"/>
        <a:ext cx="745605" cy="501266"/>
      </dsp:txXfrm>
    </dsp:sp>
    <dsp:sp modelId="{8A18C3B1-8E44-4717-90C4-8A876197CA34}">
      <dsp:nvSpPr>
        <dsp:cNvPr id="0" name=""/>
        <dsp:cNvSpPr/>
      </dsp:nvSpPr>
      <dsp:spPr>
        <a:xfrm>
          <a:off x="3022130" y="2076632"/>
          <a:ext cx="2290604" cy="1212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 </a:t>
          </a:r>
          <a:endParaRPr lang="ru-RU" sz="1600" b="1" kern="1200" dirty="0"/>
        </a:p>
      </dsp:txBody>
      <dsp:txXfrm>
        <a:off x="3022130" y="2076632"/>
        <a:ext cx="2290604" cy="1212740"/>
      </dsp:txXfrm>
    </dsp:sp>
    <dsp:sp modelId="{A6152AD8-04A6-4181-9FF2-9172F5FBD53D}">
      <dsp:nvSpPr>
        <dsp:cNvPr id="0" name=""/>
        <dsp:cNvSpPr/>
      </dsp:nvSpPr>
      <dsp:spPr>
        <a:xfrm rot="10861663">
          <a:off x="2415725" y="2404790"/>
          <a:ext cx="428570" cy="5012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tint val="6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tint val="6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61663">
        <a:off x="2415725" y="2404790"/>
        <a:ext cx="428570" cy="501266"/>
      </dsp:txXfrm>
    </dsp:sp>
    <dsp:sp modelId="{BD2829D5-7C53-46E4-84F3-0A2DE5CC2DA5}">
      <dsp:nvSpPr>
        <dsp:cNvPr id="0" name=""/>
        <dsp:cNvSpPr/>
      </dsp:nvSpPr>
      <dsp:spPr>
        <a:xfrm>
          <a:off x="192401" y="2023453"/>
          <a:ext cx="2021234" cy="1212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Уголок Двигательной Активности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Картотека: </a:t>
          </a:r>
          <a:r>
            <a:rPr lang="ru-RU" sz="1100" kern="1200" dirty="0" err="1" smtClean="0"/>
            <a:t>физминутки</a:t>
          </a:r>
          <a:r>
            <a:rPr lang="ru-RU" sz="1100" kern="1200" dirty="0" smtClean="0"/>
            <a:t>, подвижные игры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Маски – шапочки для </a:t>
          </a:r>
          <a:r>
            <a:rPr lang="ru-RU" sz="1100" kern="1200" dirty="0" err="1" smtClean="0"/>
            <a:t>п</a:t>
          </a:r>
          <a:r>
            <a:rPr lang="ru-RU" sz="1100" kern="1200" dirty="0" smtClean="0"/>
            <a:t>/и</a:t>
          </a:r>
          <a:endParaRPr lang="ru-RU" sz="1100" kern="1200" dirty="0"/>
        </a:p>
      </dsp:txBody>
      <dsp:txXfrm>
        <a:off x="192401" y="2023453"/>
        <a:ext cx="2021234" cy="1212740"/>
      </dsp:txXfrm>
    </dsp:sp>
    <dsp:sp modelId="{11B0D4E2-E3B4-40DA-9400-C849170A6E51}">
      <dsp:nvSpPr>
        <dsp:cNvPr id="0" name=""/>
        <dsp:cNvSpPr/>
      </dsp:nvSpPr>
      <dsp:spPr>
        <a:xfrm rot="8232014">
          <a:off x="2227403" y="3536507"/>
          <a:ext cx="1125234" cy="5012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tint val="6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tint val="6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8232014">
        <a:off x="2227403" y="3536507"/>
        <a:ext cx="1125234" cy="501266"/>
      </dsp:txXfrm>
    </dsp:sp>
    <dsp:sp modelId="{2816251C-DA75-414B-BF78-EF54E24FE3DB}">
      <dsp:nvSpPr>
        <dsp:cNvPr id="0" name=""/>
        <dsp:cNvSpPr/>
      </dsp:nvSpPr>
      <dsp:spPr>
        <a:xfrm>
          <a:off x="192401" y="4177962"/>
          <a:ext cx="2021234" cy="1212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Математический уголок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Игра «Нарисуй цветок по цифрам»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Сосчитай цветы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>
        <a:off x="192401" y="4177962"/>
        <a:ext cx="2021234" cy="1212740"/>
      </dsp:txXfrm>
    </dsp:sp>
    <dsp:sp modelId="{85807A03-CA6D-47BA-AA4F-DC386FA9AC3F}">
      <dsp:nvSpPr>
        <dsp:cNvPr id="0" name=""/>
        <dsp:cNvSpPr/>
      </dsp:nvSpPr>
      <dsp:spPr>
        <a:xfrm rot="2523248">
          <a:off x="5309300" y="3478524"/>
          <a:ext cx="774641" cy="5012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tint val="6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tint val="6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2523248">
        <a:off x="5309300" y="3478524"/>
        <a:ext cx="774641" cy="501266"/>
      </dsp:txXfrm>
    </dsp:sp>
    <dsp:sp modelId="{D28498BE-72B2-4E9F-89DA-737186A2B753}">
      <dsp:nvSpPr>
        <dsp:cNvPr id="0" name=""/>
        <dsp:cNvSpPr/>
      </dsp:nvSpPr>
      <dsp:spPr>
        <a:xfrm>
          <a:off x="3022130" y="4044688"/>
          <a:ext cx="2021234" cy="14792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 smtClean="0"/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Уголок игры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 Настольно-печатные игры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err="1" smtClean="0"/>
            <a:t>Пазлы</a:t>
          </a:r>
          <a:endParaRPr lang="ru-RU" sz="900" kern="1200" dirty="0" smtClean="0"/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Разрезные картинки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Кроссворды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Ребусы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 smtClean="0"/>
        </a:p>
      </dsp:txBody>
      <dsp:txXfrm>
        <a:off x="3022130" y="4044688"/>
        <a:ext cx="2021234" cy="1479289"/>
      </dsp:txXfrm>
    </dsp:sp>
    <dsp:sp modelId="{10BA7864-42A1-45B9-8C50-446984937590}">
      <dsp:nvSpPr>
        <dsp:cNvPr id="0" name=""/>
        <dsp:cNvSpPr/>
      </dsp:nvSpPr>
      <dsp:spPr>
        <a:xfrm>
          <a:off x="5527471" y="2567809"/>
          <a:ext cx="428501" cy="5012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tint val="6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tint val="6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5527471" y="2567809"/>
        <a:ext cx="428501" cy="501266"/>
      </dsp:txXfrm>
    </dsp:sp>
    <dsp:sp modelId="{D4F2AB68-19C0-458D-A103-7B44CB243BC4}">
      <dsp:nvSpPr>
        <dsp:cNvPr id="0" name=""/>
        <dsp:cNvSpPr/>
      </dsp:nvSpPr>
      <dsp:spPr>
        <a:xfrm>
          <a:off x="5851859" y="4177962"/>
          <a:ext cx="2021234" cy="1212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Лаборатория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Оборудование для ухода за цветами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err="1" smtClean="0"/>
            <a:t>Отроски</a:t>
          </a:r>
          <a:r>
            <a:rPr lang="ru-RU" sz="1100" kern="1200" dirty="0" smtClean="0"/>
            <a:t> цветов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Горшки с землей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0" kern="1200" dirty="0" smtClean="0"/>
        </a:p>
      </dsp:txBody>
      <dsp:txXfrm>
        <a:off x="5851859" y="4177962"/>
        <a:ext cx="2021234" cy="12127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26159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Проект «Комнатные растения – наши друзья»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6400800" cy="3672408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             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rgbClr val="002060"/>
                </a:solidFill>
              </a:rPr>
              <a:t>                                              </a:t>
            </a:r>
            <a:r>
              <a:rPr lang="ru-RU" sz="1400" b="1" dirty="0" smtClean="0">
                <a:solidFill>
                  <a:srgbClr val="002060"/>
                </a:solidFill>
              </a:rPr>
              <a:t>Воспитатель: </a:t>
            </a:r>
            <a:r>
              <a:rPr lang="ru-RU" sz="1400" b="1" dirty="0" err="1" smtClean="0">
                <a:solidFill>
                  <a:srgbClr val="002060"/>
                </a:solidFill>
              </a:rPr>
              <a:t>Шакмарева</a:t>
            </a:r>
            <a:r>
              <a:rPr lang="ru-RU" sz="1400" b="1" dirty="0" smtClean="0">
                <a:solidFill>
                  <a:srgbClr val="002060"/>
                </a:solidFill>
              </a:rPr>
              <a:t> Т.Н.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    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988840"/>
            <a:ext cx="403244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План – схема реализации проекта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Этапы проекта: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1 этап – предварительный: пробудить интерес родителей к  изучению комнатных растений, способов ухода для каждого растения, рассматривание иллюстраций, привлечение родителей к подбору различного материала, изготовление поделок, составить картотеку комнатных растений в детском саду.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</a:rPr>
              <a:t>2 этап –основной</a:t>
            </a:r>
            <a:br>
              <a:rPr lang="ru-RU" sz="20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</a:rPr>
              <a:t>План мероприятий по реализации проекта</a:t>
            </a:r>
            <a:endParaRPr lang="ru-RU" sz="20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577"/>
                <a:gridCol w="536902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Виды детской деятельности</a:t>
                      </a:r>
                      <a:endParaRPr lang="ru-RU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Мероприятия, проводимые в ходе реализации проекта</a:t>
                      </a:r>
                      <a:endParaRPr lang="ru-RU" dirty="0"/>
                    </a:p>
                  </a:txBody>
                  <a:tcPr marL="91441" marR="9144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Игровая</a:t>
                      </a:r>
                      <a:endParaRPr lang="ru-RU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Настольно – печатная игра « Мир растений»</a:t>
                      </a:r>
                    </a:p>
                    <a:p>
                      <a:r>
                        <a:rPr lang="ru-RU" sz="1400" dirty="0" smtClean="0"/>
                        <a:t>Игры на ФЭМП «Сосчитай</a:t>
                      </a:r>
                      <a:r>
                        <a:rPr lang="ru-RU" sz="1400" baseline="0" dirty="0" smtClean="0"/>
                        <a:t> цветы»</a:t>
                      </a:r>
                      <a:r>
                        <a:rPr lang="ru-RU" sz="1400" dirty="0" smtClean="0"/>
                        <a:t>,</a:t>
                      </a:r>
                      <a:r>
                        <a:rPr lang="ru-RU" sz="1400" baseline="0" dirty="0" smtClean="0"/>
                        <a:t>  «Нарисуй цветок по цифрам»</a:t>
                      </a:r>
                    </a:p>
                    <a:p>
                      <a:r>
                        <a:rPr lang="ru-RU" sz="1400" baseline="0" dirty="0" smtClean="0"/>
                        <a:t>Загадки – ребусы по теме</a:t>
                      </a:r>
                    </a:p>
                    <a:p>
                      <a:r>
                        <a:rPr lang="ru-RU" sz="1400" baseline="0" dirty="0" smtClean="0"/>
                        <a:t>Игра «Собери цветок»</a:t>
                      </a:r>
                    </a:p>
                    <a:p>
                      <a:r>
                        <a:rPr lang="ru-RU" sz="1400" baseline="0" dirty="0" smtClean="0"/>
                        <a:t>Д/и  «Какой цветок лишний»», «Найди одинаковые цветы»</a:t>
                      </a:r>
                    </a:p>
                    <a:p>
                      <a:r>
                        <a:rPr lang="ru-RU" sz="1400" baseline="0" dirty="0" smtClean="0"/>
                        <a:t>Лабиринт «Полей цветок»</a:t>
                      </a:r>
                    </a:p>
                  </a:txBody>
                  <a:tcPr marL="91441" marR="9144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Восприятие  художественной литературы</a:t>
                      </a:r>
                      <a:endParaRPr lang="ru-RU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Заучивание стихотворения «Комнатные</a:t>
                      </a:r>
                      <a:r>
                        <a:rPr lang="ru-RU" sz="1600" baseline="0" dirty="0" smtClean="0"/>
                        <a:t> цветы</a:t>
                      </a:r>
                      <a:r>
                        <a:rPr lang="ru-RU" sz="1600" dirty="0" smtClean="0"/>
                        <a:t>»</a:t>
                      </a:r>
                    </a:p>
                    <a:p>
                      <a:r>
                        <a:rPr lang="ru-RU" sz="1600" dirty="0" smtClean="0"/>
                        <a:t>Чтение познавательной статьи « ?»</a:t>
                      </a:r>
                    </a:p>
                    <a:p>
                      <a:endParaRPr lang="ru-RU" sz="1600" dirty="0" smtClean="0"/>
                    </a:p>
                    <a:p>
                      <a:r>
                        <a:rPr lang="ru-RU" sz="1600" dirty="0" smtClean="0"/>
                        <a:t>Вечер загадок</a:t>
                      </a:r>
                      <a:endParaRPr lang="ru-RU" sz="1600" dirty="0"/>
                    </a:p>
                  </a:txBody>
                  <a:tcPr marL="91441" marR="9144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72231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43608" y="1397000"/>
          <a:ext cx="7488832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2125"/>
                <a:gridCol w="533670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Позновательно</a:t>
                      </a:r>
                      <a:r>
                        <a:rPr lang="ru-RU" sz="1800" dirty="0" smtClean="0"/>
                        <a:t>- исследовательская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1.Просмотр мультфильма« Приключения»</a:t>
                      </a:r>
                    </a:p>
                    <a:p>
                      <a:r>
                        <a:rPr lang="ru-RU" sz="1800" dirty="0" smtClean="0"/>
                        <a:t>2.Просмотр познавательного фильма «Комнатные</a:t>
                      </a:r>
                      <a:r>
                        <a:rPr lang="ru-RU" sz="1800" baseline="0" dirty="0" smtClean="0"/>
                        <a:t> растения</a:t>
                      </a:r>
                      <a:r>
                        <a:rPr lang="ru-RU" sz="1800" dirty="0" smtClean="0"/>
                        <a:t>»</a:t>
                      </a:r>
                    </a:p>
                    <a:p>
                      <a:r>
                        <a:rPr lang="ru-RU" sz="1800" dirty="0" smtClean="0"/>
                        <a:t>3.Исследовательская</a:t>
                      </a:r>
                      <a:r>
                        <a:rPr lang="ru-RU" sz="1800" baseline="0" dirty="0" smtClean="0"/>
                        <a:t> деятельность «Дышат ли растения?», «Что будет, если положить листок без воды?»</a:t>
                      </a:r>
                    </a:p>
                    <a:p>
                      <a:r>
                        <a:rPr lang="ru-RU" sz="1800" dirty="0" smtClean="0"/>
                        <a:t>4.Разгадывание ребусов и кроссвордов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Изобразительная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Раскрашивание</a:t>
                      </a:r>
                      <a:r>
                        <a:rPr lang="ru-RU" sz="1800" baseline="0" dirty="0" smtClean="0"/>
                        <a:t> раскрасок «комнатные растения»</a:t>
                      </a:r>
                    </a:p>
                    <a:p>
                      <a:r>
                        <a:rPr lang="ru-RU" sz="1800" baseline="0" dirty="0" smtClean="0"/>
                        <a:t>Занятие по рисованию «Комнатные растения», «Фиалка» с натуры</a:t>
                      </a:r>
                    </a:p>
                    <a:p>
                      <a:r>
                        <a:rPr lang="ru-RU" sz="1800" baseline="0" dirty="0" smtClean="0"/>
                        <a:t>Лепка кактусов</a:t>
                      </a:r>
                    </a:p>
                    <a:p>
                      <a:r>
                        <a:rPr lang="ru-RU" sz="1800" baseline="0" dirty="0" smtClean="0"/>
                        <a:t>Нарисуй Цветы по схеме </a:t>
                      </a:r>
                    </a:p>
                    <a:p>
                      <a:r>
                        <a:rPr lang="ru-RU" sz="1800" baseline="0" dirty="0" smtClean="0"/>
                        <a:t>Лепка пластилином картинки «Цветок»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09600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5872"/>
                <a:gridCol w="42001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Двигательная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П/и «кто</a:t>
                      </a:r>
                      <a:r>
                        <a:rPr lang="ru-RU" sz="1600" baseline="0" dirty="0" smtClean="0"/>
                        <a:t> быстрее соберет цветок»</a:t>
                      </a:r>
                    </a:p>
                    <a:p>
                      <a:r>
                        <a:rPr lang="ru-RU" sz="1600" baseline="0" dirty="0" smtClean="0"/>
                        <a:t>Физ. минутка «Цветок»</a:t>
                      </a:r>
                    </a:p>
                    <a:p>
                      <a:endParaRPr lang="ru-RU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Трудовая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Изготовление цветов</a:t>
                      </a:r>
                      <a:r>
                        <a:rPr lang="ru-RU" sz="1600" baseline="0" dirty="0" smtClean="0"/>
                        <a:t> из бумаги, способом оригами</a:t>
                      </a:r>
                    </a:p>
                    <a:p>
                      <a:r>
                        <a:rPr lang="ru-RU" sz="1600" baseline="0" dirty="0" smtClean="0"/>
                        <a:t>Труд в уголке природы</a:t>
                      </a:r>
                    </a:p>
                    <a:p>
                      <a:r>
                        <a:rPr lang="ru-RU" sz="1600" baseline="0" dirty="0" smtClean="0"/>
                        <a:t>(уход за ком. растениями)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1397000"/>
          <a:ext cx="6727746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5872"/>
                <a:gridCol w="483187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Коммуникативная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1.Словесная</a:t>
                      </a:r>
                      <a:r>
                        <a:rPr lang="ru-RU" baseline="0" dirty="0" smtClean="0"/>
                        <a:t> игра «Подскажи словечко»</a:t>
                      </a:r>
                    </a:p>
                    <a:p>
                      <a:r>
                        <a:rPr lang="ru-RU" baseline="0" dirty="0" smtClean="0"/>
                        <a:t>2.Составление описательного рассказа «Комнатное растение»</a:t>
                      </a:r>
                    </a:p>
                    <a:p>
                      <a:r>
                        <a:rPr lang="ru-RU" baseline="0" dirty="0" smtClean="0"/>
                        <a:t>Игра – фантазия «Если б у меня был цветик - </a:t>
                      </a:r>
                      <a:r>
                        <a:rPr lang="ru-RU" baseline="0" dirty="0" err="1" smtClean="0"/>
                        <a:t>семицветик</a:t>
                      </a:r>
                      <a:r>
                        <a:rPr lang="ru-RU" baseline="0" dirty="0" smtClean="0"/>
                        <a:t>»</a:t>
                      </a:r>
                    </a:p>
                    <a:p>
                      <a:r>
                        <a:rPr lang="ru-RU" baseline="0" dirty="0" smtClean="0"/>
                        <a:t>9.Беседа «Для чего нужны комнатные растения»»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7467600" cy="446449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Работа с родителями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b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1.Посадка новых комнатных растений для группы</a:t>
            </a:r>
            <a:b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2.Изготовление поделок и паспортов комнатных растений</a:t>
            </a:r>
            <a:b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3.Подбор различного материала по теме</a:t>
            </a:r>
            <a:b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4.Изготовление папки для родителей по теме недели</a:t>
            </a:r>
            <a:b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5.Материал для консультации родителям: «Комнатные растения – лекари», </a:t>
            </a:r>
            <a:b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3 этап заключительный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Выставка поделок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Выставка детских рисунков «Комнатные растения», «Фиалка»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Выставка работ из пластилина «Кактус»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Составление паспортов комнатных растений группы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Результаты реализации проекта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Подведение итогов (Что получилось? Почему?)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Развился интерес к комнатным растениям. 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У детей возникло желание играть в театр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Развивающая среда пополнилась: литературой, иллюстрациями, играми, стихами, загадками, атрибутами для игр.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Воспитанники и их родители приняли активное участие в реализации проекта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Используемая литература и интернет ресурсы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Энциклопедия «Все обо всем»</a:t>
            </a:r>
          </a:p>
          <a:p>
            <a:r>
              <a:rPr lang="ru-RU" dirty="0" smtClean="0"/>
              <a:t> Сайты в интернете</a:t>
            </a:r>
          </a:p>
          <a:p>
            <a:r>
              <a:rPr lang="ru-RU" dirty="0" err="1" smtClean="0"/>
              <a:t>Е.А.Алябьева</a:t>
            </a:r>
            <a:r>
              <a:rPr lang="ru-RU" dirty="0" smtClean="0"/>
              <a:t> «Тематические дни и недели в </a:t>
            </a:r>
            <a:r>
              <a:rPr lang="ru-RU" dirty="0" err="1" smtClean="0"/>
              <a:t>д</a:t>
            </a:r>
            <a:r>
              <a:rPr lang="ru-RU" dirty="0" smtClean="0"/>
              <a:t>/с»</a:t>
            </a:r>
          </a:p>
          <a:p>
            <a:r>
              <a:rPr lang="ru-RU" dirty="0" err="1" smtClean="0"/>
              <a:t>М.Б.Зацепина</a:t>
            </a:r>
            <a:r>
              <a:rPr lang="ru-RU" dirty="0" smtClean="0"/>
              <a:t>, Л.В. </a:t>
            </a:r>
            <a:r>
              <a:rPr lang="ru-RU" dirty="0" err="1" smtClean="0"/>
              <a:t>Быстрюкова</a:t>
            </a:r>
            <a:r>
              <a:rPr lang="ru-RU" dirty="0" smtClean="0"/>
              <a:t>, Л.Б.Липецкая «Интегрированные развлечения в </a:t>
            </a:r>
            <a:r>
              <a:rPr lang="ru-RU" dirty="0" err="1" smtClean="0"/>
              <a:t>д</a:t>
            </a:r>
            <a:r>
              <a:rPr lang="ru-RU" dirty="0" smtClean="0"/>
              <a:t>/с»</a:t>
            </a:r>
          </a:p>
          <a:p>
            <a:r>
              <a:rPr lang="ru-RU" dirty="0" smtClean="0"/>
              <a:t>Л.А. Липецкая «Игры, праздники, развивающие занятия в </a:t>
            </a:r>
            <a:r>
              <a:rPr lang="ru-RU" dirty="0" err="1" smtClean="0"/>
              <a:t>д</a:t>
            </a:r>
            <a:r>
              <a:rPr lang="ru-RU" dirty="0" smtClean="0"/>
              <a:t>/с»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Обогащение предметной среды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Компьютер\Desktop\фото проекта ком. растения\DCIM\100DSCIM\PICT232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Паспорт проекта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Вид проекта: информационно – творческий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Тип проекта: краткосрочный, групповой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Сроки реализации проекта: с 13 марта по 20 марта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Участники проекта: дети, родители, педагоги дополнительного образования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Образовательная область: познавательное развитие, творческое развитие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-244555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Компьютер\Desktop\фото проекта ком. растения\DCIM\100DSCIM\PICT235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Компьютер\Desktop\фото проекта ком. растения\DCIM\100DSCIM\PICT234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Компьютер\Desktop\фото проекта ком. растения\DCIM\100DSCIM\PICT23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Компьютер\Desktop\фото проекта ком. растения\DCIM\100DSCIM\PICT2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Компьютер\Desktop\фото проекта ком. растения\DCIM\100DSCIM\PICT2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Компьютер\Desktop\фото проекта ком. растения\DCIM\100DSCIM\PICT23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Компьютер\Desktop\фото проекта ком. растения\DCIM\100DSCIM\PICT23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154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Познавательное развитие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218" name="Picture 2" descr="C:\Users\Компьютер\Desktop\фото проекта ком. растения\DCIM\100DSCIM\PICT2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72816"/>
            <a:ext cx="5400600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Компьютер\Desktop\фото проекта ком. растения\DCIM\100DSCIM\PICT23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7272808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7467600" cy="864096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Экскурсия в уголок природы младшей группы</a:t>
            </a:r>
            <a:endParaRPr lang="ru-RU" b="1" i="1" dirty="0"/>
          </a:p>
        </p:txBody>
      </p:sp>
      <p:pic>
        <p:nvPicPr>
          <p:cNvPr id="11266" name="Picture 2" descr="C:\Users\Компьютер\Desktop\фото проекта ком. растения\DCIM\100DSCIM\PICT23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6552728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Целью  данной работы является конкретизация представлений детей об условиях жизни комнатных растений.</a:t>
            </a:r>
            <a:b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4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Компьютер\Desktop\фото проекта ком. растения\DCIM\100DSCIM\PICT239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7" y="2132856"/>
            <a:ext cx="4782211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Компьютер\Desktop\фото проекта ком. растения\DCIM\100DSCIM\PICT23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Компьютер\Desktop\фото проекта ком. растения\DCIM\100DSCIM\PICT23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Игровая</a:t>
            </a:r>
            <a:endParaRPr lang="ru-RU" b="1" i="1" dirty="0"/>
          </a:p>
        </p:txBody>
      </p:sp>
      <p:pic>
        <p:nvPicPr>
          <p:cNvPr id="15362" name="Picture 2" descr="C:\Users\Компьютер\Desktop\фото проекта ком. растения\DCIM\100DSCIM\PICT23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6912768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7" name="Picture 3" descr="C:\Users\Компьютер\Desktop\фото проекта ком. растения\DCIM\100DSCIM\PICT236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88840"/>
            <a:ext cx="3657600" cy="3268960"/>
          </a:xfrm>
          <a:prstGeom prst="rect">
            <a:avLst/>
          </a:prstGeom>
          <a:noFill/>
        </p:spPr>
      </p:pic>
      <p:pic>
        <p:nvPicPr>
          <p:cNvPr id="16388" name="Picture 4" descr="C:\Users\Компьютер\Desktop\фото проекта ком. растения\DCIM\100DSCIM\PICT236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0374" y="1772816"/>
            <a:ext cx="3974033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Компьютер\Desktop\фото проекта ком. растения\DCIM\100DSCIM\PICT236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Компьютер\Desktop\фото проекта ком. растения\DCIM\100DSCIM\PICT237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Компьютер\Desktop\фото проекта ком. растения\DCIM\100DSCIM\PICT237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Двигательная: Игра «Собери цветок»</a:t>
            </a:r>
            <a:endParaRPr lang="ru-RU" b="1" i="1" dirty="0"/>
          </a:p>
        </p:txBody>
      </p:sp>
      <p:pic>
        <p:nvPicPr>
          <p:cNvPr id="20482" name="Picture 2" descr="C:\Users\Компьютер\Desktop\фото проекта ком. растения\DCIM\100DSCIM\PICT238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Восприятие </a:t>
            </a:r>
            <a:r>
              <a:rPr lang="ru-RU" b="1" i="1" dirty="0" err="1" smtClean="0"/>
              <a:t>худ.литературы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Конструирование</a:t>
            </a:r>
            <a:endParaRPr lang="ru-RU" b="1" i="1" dirty="0"/>
          </a:p>
        </p:txBody>
      </p:sp>
      <p:pic>
        <p:nvPicPr>
          <p:cNvPr id="21506" name="Picture 2" descr="C:\Users\Компьютер\Desktop\фото проекта ком. растения\DCIM\100DSCIM\PICT237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Задачи проекта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Образовательные: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Познакомить детей с растениями 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Расширить знания детей о комнатных растениях, способы ухода за ними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Закрепить алгоритм действий дежурных по уголку природы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Компьютер\Desktop\фото проекта ком. растения\DCIM\100DSCIM\PICT235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514600"/>
            <a:ext cx="3657600" cy="2743200"/>
          </a:xfrm>
          <a:prstGeom prst="rect">
            <a:avLst/>
          </a:prstGeom>
          <a:noFill/>
        </p:spPr>
      </p:pic>
      <p:pic>
        <p:nvPicPr>
          <p:cNvPr id="22531" name="Picture 3" descr="C:\Users\Компьютер\Desktop\фото проекта ком. растения\DCIM\100DSCIM\PICT235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0374" y="1700808"/>
            <a:ext cx="4046041" cy="35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Компьютер\Desktop\фото проекта ком. растения\DCIM\100DSCIM\PICT234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514600"/>
            <a:ext cx="3657600" cy="2743200"/>
          </a:xfrm>
          <a:prstGeom prst="rect">
            <a:avLst/>
          </a:prstGeom>
          <a:noFill/>
        </p:spPr>
      </p:pic>
      <p:pic>
        <p:nvPicPr>
          <p:cNvPr id="23555" name="Picture 3" descr="C:\Users\Компьютер\Desktop\фото проекта ком. растения\DCIM\100DSCIM\PICT234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70374" y="1196752"/>
            <a:ext cx="4406082" cy="40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Компьютер\Desktop\фото проекта ком. растения\DCIM\100DSCIM\PICT233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Музыкальное</a:t>
            </a:r>
            <a:endParaRPr lang="ru-RU" b="1" i="1" dirty="0"/>
          </a:p>
        </p:txBody>
      </p:sp>
      <p:pic>
        <p:nvPicPr>
          <p:cNvPr id="24578" name="Picture 2" descr="E:\Разновозрастная 8 марта\IMG_813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5781" y="1600200"/>
            <a:ext cx="7310438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Изобразительная деятельность</a:t>
            </a:r>
            <a:endParaRPr lang="ru-RU" b="1" i="1" dirty="0"/>
          </a:p>
        </p:txBody>
      </p:sp>
      <p:pic>
        <p:nvPicPr>
          <p:cNvPr id="25602" name="Picture 2" descr="C:\Users\Компьютер\Desktop\фото проекта ком. растения\DCIM\100DSCIM\PICT23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Компьютер\Desktop\фото проекта ком. растения\DCIM\100DSCIM\PICT233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Компьютер\Desktop\фото проекта ком. растения\DCIM\100DSCIM\PICT2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Трудовая</a:t>
            </a:r>
            <a:endParaRPr lang="ru-RU" b="1" i="1" dirty="0"/>
          </a:p>
        </p:txBody>
      </p:sp>
      <p:pic>
        <p:nvPicPr>
          <p:cNvPr id="28674" name="Picture 2" descr="C:\Users\Компьютер\Desktop\фото проекта ком. растения\DCIM\100DSCIM\PICT235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C:\Users\Компьютер\Desktop\фото проекта ком. растения\DCIM\100DSCIM\PICT232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C:\Users\Компьютер\Desktop\фото проекта ком. растения\DCIM\100DSCIM\PICT232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B050"/>
                </a:solidFill>
              </a:rPr>
              <a:t>Развивающие</a:t>
            </a:r>
            <a:endParaRPr lang="ru-RU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Познакомить детей с комнатными растениями их внешним видом, строением, условиями роста, развития, размножением, способами ухода за ними. Формировать умение устанавливать сходства и различия между природными объектами.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Развивать у детей активный познавательный интерес, связную речь, память, наглядно — действенное мышление, внимание, воображение, эстетическое восприятие, наблюдательность. 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Совершенствовать умения анализировать полученную информацию в продуктивных видах деятельности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Содействовать творческому использованию в играх впечатление от полученных знаний;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Развивать сообразительность, умение самостоятельно решать поставленную задачу</a:t>
            </a:r>
          </a:p>
          <a:p>
            <a:endParaRPr lang="ru-RU" i="1" dirty="0" smtClean="0"/>
          </a:p>
          <a:p>
            <a:pPr>
              <a:buNone/>
            </a:pPr>
            <a:r>
              <a:rPr lang="ru-RU" i="1" dirty="0" smtClean="0"/>
              <a:t> </a:t>
            </a:r>
          </a:p>
          <a:p>
            <a:pPr>
              <a:buNone/>
            </a:pPr>
            <a:endParaRPr lang="ru-RU" dirty="0" smtClean="0"/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Работа с родителями</a:t>
            </a:r>
            <a:endParaRPr lang="ru-RU" b="1" i="1" dirty="0"/>
          </a:p>
        </p:txBody>
      </p:sp>
      <p:pic>
        <p:nvPicPr>
          <p:cNvPr id="30722" name="Picture 2" descr="C:\Users\Компьютер\Desktop\фото проекта ком. растения\DCIM\100DSCIM\PICT236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Компьютер\Desktop\фото проекта ком. растения\DCIM\100DSCIM\PICT236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Продуктивная деятельность</a:t>
            </a:r>
            <a:endParaRPr lang="ru-RU" b="1" i="1" dirty="0"/>
          </a:p>
        </p:txBody>
      </p:sp>
      <p:pic>
        <p:nvPicPr>
          <p:cNvPr id="32770" name="Picture 2" descr="C:\Users\Компьютер\Desktop\фото проекта ком. растения\DCIM\100DSCIM\PICT236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Компьютер\Desktop\фото проекта ком. растения\DCIM\100DSCIM\PICT235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Компьютер\Desktop\фото проекта ком. растения\DCIM\100DSCIM\PICT235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3" name="Picture 3" descr="C:\Users\Компьютер\Desktop\фото проекта ком. растения\DCIM\100DSCIM\PICT235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3390" y="1600200"/>
            <a:ext cx="3655219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Компьютер\Desktop\фото проекта ком. растения\DCIM\100DSCIM\PICT235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Users\Компьютер\Desktop\фото проекта ком. растения\DCIM\100DSCIM\PICT233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Компьютер\Desktop\фото проекта ком. растения\DCIM\100DSCIM\PICT232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Компьютер\Desktop\фото проекта ком. растения\DCIM\100DSCIM\PICT232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7989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Воспитательные:</a:t>
            </a:r>
            <a:b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Воспитывать доброжелательность, готовность выручить друг друга;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Развивать умение считаться с интересами и мнением окружающих, справедливо решать споры.</a:t>
            </a:r>
          </a:p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воспитывать гуманное, бережное отношение к растениям, желание выполнять работу в уходе за «зелёными друзьями», беречь флору в естественных условиях.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3581" y="2967335"/>
            <a:ext cx="83968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467600" cy="1143000"/>
          </a:xfrm>
        </p:spPr>
        <p:txBody>
          <a:bodyPr/>
          <a:lstStyle/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Актуальность: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  Проблемой является наличие у детей трудности в знании комнатных растений, в формировании навыков правильного ухода за ними. Недостаток наглядного материала. Отсутствие у детей экологической грамотности и культуры по отношению к растительному миру, родной природе.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endParaRPr lang="ru-RU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Ожидаемые результаты:</a:t>
            </a:r>
            <a:b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   Расширить представление о комнатных растениях, знания о приёмах ухода, взаимосвязи растений с окружающим миром (важность комнатных растений в жизни человека). 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   Развить познавательный интерес, положительные эмоции, наблюдательность к росту и развитию комнатных растений. Сформировать практические навыки правильного ухода за комнатными растениями.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   Воспитать желание заботиться и охранять растительные объекты живой природы, экологическую культуру поведения.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   Обогатить словарный запас детей по данной тематике.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    Активизировать участие детей, родителей в продуктивных видах деятельности, в жизни  группы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" name="Содержимое 6"/>
          <p:cNvGraphicFramePr>
            <a:graphicFrameLocks noGrp="1"/>
          </p:cNvGraphicFramePr>
          <p:nvPr/>
        </p:nvGraphicFramePr>
        <p:xfrm>
          <a:off x="457200" y="784275"/>
          <a:ext cx="8229600" cy="55250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51920" y="3140968"/>
            <a:ext cx="2016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Комнатные растения- наши друзья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222</TotalTime>
  <Words>842</Words>
  <Application>Microsoft Office PowerPoint</Application>
  <PresentationFormat>Экран (4:3)</PresentationFormat>
  <Paragraphs>154</Paragraphs>
  <Slides>61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Эркер</vt:lpstr>
      <vt:lpstr>Проект «Комнатные растения – наши друзья»  </vt:lpstr>
      <vt:lpstr>Паспорт проекта </vt:lpstr>
      <vt:lpstr>Целью  данной работы является конкретизация представлений детей об условиях жизни комнатных растений. </vt:lpstr>
      <vt:lpstr>Задачи проекта</vt:lpstr>
      <vt:lpstr>Развивающие</vt:lpstr>
      <vt:lpstr>              Воспитательные: </vt:lpstr>
      <vt:lpstr>Актуальность:</vt:lpstr>
      <vt:lpstr>Ожидаемые результаты: </vt:lpstr>
      <vt:lpstr>Слайд 9</vt:lpstr>
      <vt:lpstr>План – схема реализации проекта</vt:lpstr>
      <vt:lpstr>2 этап –основной План мероприятий по реализации проекта</vt:lpstr>
      <vt:lpstr>Слайд 12</vt:lpstr>
      <vt:lpstr>Слайд 13</vt:lpstr>
      <vt:lpstr>Слайд 14</vt:lpstr>
      <vt:lpstr>Работа с родителями: 1.Посадка новых комнатных растений для группы 2.Изготовление поделок и паспортов комнатных растений 3.Подбор различного материала по теме 4.Изготовление папки для родителей по теме недели 5.Материал для консультации родителям: «Комнатные растения – лекари»,  </vt:lpstr>
      <vt:lpstr>3 этап заключительный</vt:lpstr>
      <vt:lpstr>Результаты реализации проекта</vt:lpstr>
      <vt:lpstr>Используемая литература и интернет ресурсы</vt:lpstr>
      <vt:lpstr>Обогащение предметной среды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Познавательное развитие</vt:lpstr>
      <vt:lpstr>Слайд 28</vt:lpstr>
      <vt:lpstr>Экскурсия в уголок природы младшей группы</vt:lpstr>
      <vt:lpstr>Слайд 30</vt:lpstr>
      <vt:lpstr>Слайд 31</vt:lpstr>
      <vt:lpstr>Игровая</vt:lpstr>
      <vt:lpstr>Слайд 33</vt:lpstr>
      <vt:lpstr>Слайд 34</vt:lpstr>
      <vt:lpstr>Слайд 35</vt:lpstr>
      <vt:lpstr>Слайд 36</vt:lpstr>
      <vt:lpstr>Двигательная: Игра «Собери цветок»</vt:lpstr>
      <vt:lpstr>Восприятие худ.литературы</vt:lpstr>
      <vt:lpstr>Конструирование</vt:lpstr>
      <vt:lpstr>Слайд 40</vt:lpstr>
      <vt:lpstr>Слайд 41</vt:lpstr>
      <vt:lpstr>Слайд 42</vt:lpstr>
      <vt:lpstr>Музыкальное</vt:lpstr>
      <vt:lpstr>Изобразительная деятельность</vt:lpstr>
      <vt:lpstr>Слайд 45</vt:lpstr>
      <vt:lpstr>Слайд 46</vt:lpstr>
      <vt:lpstr>Трудовая</vt:lpstr>
      <vt:lpstr>Слайд 48</vt:lpstr>
      <vt:lpstr>Слайд 49</vt:lpstr>
      <vt:lpstr>Работа с родителями</vt:lpstr>
      <vt:lpstr>Слайд 51</vt:lpstr>
      <vt:lpstr>Продуктивная деятельность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Комнатные растения -лекари</dc:title>
  <dc:creator>Компьютер</dc:creator>
  <cp:lastModifiedBy>Компьютер</cp:lastModifiedBy>
  <cp:revision>29</cp:revision>
  <dcterms:created xsi:type="dcterms:W3CDTF">2017-03-11T06:51:03Z</dcterms:created>
  <dcterms:modified xsi:type="dcterms:W3CDTF">2018-05-31T01:25:23Z</dcterms:modified>
</cp:coreProperties>
</file>