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71"/>
  </p:notesMasterIdLst>
  <p:sldIdLst>
    <p:sldId id="337" r:id="rId2"/>
    <p:sldId id="280" r:id="rId3"/>
    <p:sldId id="256" r:id="rId4"/>
    <p:sldId id="257" r:id="rId5"/>
    <p:sldId id="258" r:id="rId6"/>
    <p:sldId id="259" r:id="rId7"/>
    <p:sldId id="260" r:id="rId8"/>
    <p:sldId id="261" r:id="rId9"/>
    <p:sldId id="331" r:id="rId10"/>
    <p:sldId id="332" r:id="rId11"/>
    <p:sldId id="333" r:id="rId12"/>
    <p:sldId id="262" r:id="rId13"/>
    <p:sldId id="282" r:id="rId14"/>
    <p:sldId id="284" r:id="rId15"/>
    <p:sldId id="290" r:id="rId16"/>
    <p:sldId id="323" r:id="rId17"/>
    <p:sldId id="281" r:id="rId18"/>
    <p:sldId id="263" r:id="rId19"/>
    <p:sldId id="289" r:id="rId20"/>
    <p:sldId id="283" r:id="rId21"/>
    <p:sldId id="310" r:id="rId22"/>
    <p:sldId id="264" r:id="rId23"/>
    <p:sldId id="265" r:id="rId24"/>
    <p:sldId id="266" r:id="rId25"/>
    <p:sldId id="267" r:id="rId26"/>
    <p:sldId id="268" r:id="rId27"/>
    <p:sldId id="269" r:id="rId28"/>
    <p:sldId id="270" r:id="rId29"/>
    <p:sldId id="271" r:id="rId30"/>
    <p:sldId id="272" r:id="rId31"/>
    <p:sldId id="273" r:id="rId32"/>
    <p:sldId id="274" r:id="rId33"/>
    <p:sldId id="285" r:id="rId34"/>
    <p:sldId id="275" r:id="rId35"/>
    <p:sldId id="276" r:id="rId36"/>
    <p:sldId id="277" r:id="rId37"/>
    <p:sldId id="278" r:id="rId38"/>
    <p:sldId id="288" r:id="rId39"/>
    <p:sldId id="279" r:id="rId40"/>
    <p:sldId id="309" r:id="rId41"/>
    <p:sldId id="291" r:id="rId42"/>
    <p:sldId id="292" r:id="rId43"/>
    <p:sldId id="293" r:id="rId44"/>
    <p:sldId id="295" r:id="rId45"/>
    <p:sldId id="325" r:id="rId46"/>
    <p:sldId id="296" r:id="rId47"/>
    <p:sldId id="297" r:id="rId48"/>
    <p:sldId id="324" r:id="rId49"/>
    <p:sldId id="302" r:id="rId50"/>
    <p:sldId id="303" r:id="rId51"/>
    <p:sldId id="304" r:id="rId52"/>
    <p:sldId id="305" r:id="rId53"/>
    <p:sldId id="327" r:id="rId54"/>
    <p:sldId id="307" r:id="rId55"/>
    <p:sldId id="311" r:id="rId56"/>
    <p:sldId id="298" r:id="rId57"/>
    <p:sldId id="326" r:id="rId58"/>
    <p:sldId id="329" r:id="rId59"/>
    <p:sldId id="314" r:id="rId60"/>
    <p:sldId id="316" r:id="rId61"/>
    <p:sldId id="317" r:id="rId62"/>
    <p:sldId id="320" r:id="rId63"/>
    <p:sldId id="321" r:id="rId64"/>
    <p:sldId id="322" r:id="rId65"/>
    <p:sldId id="330" r:id="rId66"/>
    <p:sldId id="334" r:id="rId67"/>
    <p:sldId id="286" r:id="rId68"/>
    <p:sldId id="287" r:id="rId69"/>
    <p:sldId id="336" r:id="rId7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12" autoAdjust="0"/>
    <p:restoredTop sz="86323" autoAdjust="0"/>
  </p:normalViewPr>
  <p:slideViewPr>
    <p:cSldViewPr snapToGrid="0">
      <p:cViewPr varScale="1">
        <p:scale>
          <a:sx n="58" d="100"/>
          <a:sy n="58" d="100"/>
        </p:scale>
        <p:origin x="90" y="504"/>
      </p:cViewPr>
      <p:guideLst/>
    </p:cSldViewPr>
  </p:slideViewPr>
  <p:outlineViewPr>
    <p:cViewPr>
      <p:scale>
        <a:sx n="33" d="100"/>
        <a:sy n="33" d="100"/>
      </p:scale>
      <p:origin x="0" y="-3076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2C2E94-6E46-4FF4-9F38-2E2A198F4030}" type="datetimeFigureOut">
              <a:rPr lang="ru-RU" smtClean="0"/>
              <a:t>17.07.2018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EEC883-74A4-4DC5-90E3-F8FACD7BBE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93172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EEC883-74A4-4DC5-90E3-F8FACD7BBE87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42565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EEC883-74A4-4DC5-90E3-F8FACD7BBE87}" type="slidenum">
              <a:rPr lang="ru-RU" smtClean="0"/>
              <a:t>49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99158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EEC883-74A4-4DC5-90E3-F8FACD7BBE87}" type="slidenum">
              <a:rPr lang="ru-RU" smtClean="0"/>
              <a:t>50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38697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EEC883-74A4-4DC5-90E3-F8FACD7BBE87}" type="slidenum">
              <a:rPr lang="ru-RU" smtClean="0"/>
              <a:t>62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78078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20066-9DFB-4B07-8D4D-104AB30C63C1}" type="datetimeFigureOut">
              <a:rPr lang="ru-RU" smtClean="0"/>
              <a:t>17.07.2018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CEB183E5-D133-46E7-B8DA-16774B3759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6546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20066-9DFB-4B07-8D4D-104AB30C63C1}" type="datetimeFigureOut">
              <a:rPr lang="ru-RU" smtClean="0"/>
              <a:t>17.07.2018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EB183E5-D133-46E7-B8DA-16774B3759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6294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20066-9DFB-4B07-8D4D-104AB30C63C1}" type="datetimeFigureOut">
              <a:rPr lang="ru-RU" smtClean="0"/>
              <a:t>17.07.2018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EB183E5-D133-46E7-B8DA-16774B375999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798662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20066-9DFB-4B07-8D4D-104AB30C63C1}" type="datetimeFigureOut">
              <a:rPr lang="ru-RU" smtClean="0"/>
              <a:t>17.07.2018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EB183E5-D133-46E7-B8DA-16774B3759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95977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20066-9DFB-4B07-8D4D-104AB30C63C1}" type="datetimeFigureOut">
              <a:rPr lang="ru-RU" smtClean="0"/>
              <a:t>17.07.2018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EB183E5-D133-46E7-B8DA-16774B375999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067760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20066-9DFB-4B07-8D4D-104AB30C63C1}" type="datetimeFigureOut">
              <a:rPr lang="ru-RU" smtClean="0"/>
              <a:t>17.07.2018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EB183E5-D133-46E7-B8DA-16774B3759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94625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20066-9DFB-4B07-8D4D-104AB30C63C1}" type="datetimeFigureOut">
              <a:rPr lang="ru-RU" smtClean="0"/>
              <a:t>17.07.2018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183E5-D133-46E7-B8DA-16774B3759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32790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20066-9DFB-4B07-8D4D-104AB30C63C1}" type="datetimeFigureOut">
              <a:rPr lang="ru-RU" smtClean="0"/>
              <a:t>17.07.2018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183E5-D133-46E7-B8DA-16774B3759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4631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20066-9DFB-4B07-8D4D-104AB30C63C1}" type="datetimeFigureOut">
              <a:rPr lang="ru-RU" smtClean="0"/>
              <a:t>17.07.2018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183E5-D133-46E7-B8DA-16774B3759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45060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20066-9DFB-4B07-8D4D-104AB30C63C1}" type="datetimeFigureOut">
              <a:rPr lang="ru-RU" smtClean="0"/>
              <a:t>17.07.2018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EB183E5-D133-46E7-B8DA-16774B3759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50797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20066-9DFB-4B07-8D4D-104AB30C63C1}" type="datetimeFigureOut">
              <a:rPr lang="ru-RU" smtClean="0"/>
              <a:t>17.07.2018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EB183E5-D133-46E7-B8DA-16774B3759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21813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20066-9DFB-4B07-8D4D-104AB30C63C1}" type="datetimeFigureOut">
              <a:rPr lang="ru-RU" smtClean="0"/>
              <a:t>17.07.2018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EB183E5-D133-46E7-B8DA-16774B3759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6361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20066-9DFB-4B07-8D4D-104AB30C63C1}" type="datetimeFigureOut">
              <a:rPr lang="ru-RU" smtClean="0"/>
              <a:t>17.07.2018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183E5-D133-46E7-B8DA-16774B3759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7388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20066-9DFB-4B07-8D4D-104AB30C63C1}" type="datetimeFigureOut">
              <a:rPr lang="ru-RU" smtClean="0"/>
              <a:t>17.07.2018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183E5-D133-46E7-B8DA-16774B3759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4626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20066-9DFB-4B07-8D4D-104AB30C63C1}" type="datetimeFigureOut">
              <a:rPr lang="ru-RU" smtClean="0"/>
              <a:t>17.07.2018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183E5-D133-46E7-B8DA-16774B3759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0382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20066-9DFB-4B07-8D4D-104AB30C63C1}" type="datetimeFigureOut">
              <a:rPr lang="ru-RU" smtClean="0"/>
              <a:t>17.07.2018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EB183E5-D133-46E7-B8DA-16774B3759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2479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520066-9DFB-4B07-8D4D-104AB30C63C1}" type="datetimeFigureOut">
              <a:rPr lang="ru-RU" smtClean="0"/>
              <a:t>17.07.2018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CEB183E5-D133-46E7-B8DA-16774B3759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3325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8311" y="326968"/>
            <a:ext cx="8915399" cy="3117040"/>
          </a:xfrm>
        </p:spPr>
        <p:txBody>
          <a:bodyPr/>
          <a:lstStyle/>
          <a:p>
            <a:r>
              <a:rPr lang="ru-RU" b="1" dirty="0"/>
              <a:t>Сценарий проведения классного часа «Последний звонок»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8312" y="3444008"/>
            <a:ext cx="9597042" cy="2990043"/>
          </a:xfrm>
        </p:spPr>
        <p:txBody>
          <a:bodyPr>
            <a:noAutofit/>
          </a:bodyPr>
          <a:lstStyle/>
          <a:p>
            <a:r>
              <a:rPr lang="ru-RU" sz="3200" dirty="0" smtClean="0"/>
              <a:t>Выполнила </a:t>
            </a:r>
            <a:r>
              <a:rPr lang="ru-RU" sz="3200" dirty="0" err="1" smtClean="0"/>
              <a:t>Очковская</a:t>
            </a:r>
            <a:r>
              <a:rPr lang="ru-RU" sz="3200" dirty="0" smtClean="0"/>
              <a:t> Татьяна Владимировна,</a:t>
            </a:r>
          </a:p>
          <a:p>
            <a:r>
              <a:rPr lang="ru-RU" sz="3200" dirty="0" smtClean="0"/>
              <a:t> классный руководитель 9 класса </a:t>
            </a:r>
          </a:p>
          <a:p>
            <a:r>
              <a:rPr lang="ru-RU" sz="3200" dirty="0"/>
              <a:t> </a:t>
            </a:r>
            <a:r>
              <a:rPr lang="ru-RU" sz="3200" dirty="0" smtClean="0"/>
              <a:t>                        2018 год               город Чита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2064365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3394" y="624110"/>
            <a:ext cx="9581218" cy="5193366"/>
          </a:xfrm>
        </p:spPr>
        <p:txBody>
          <a:bodyPr>
            <a:noAutofit/>
          </a:bodyPr>
          <a:lstStyle/>
          <a:p>
            <a:r>
              <a:rPr lang="ru-RU" sz="4000" dirty="0">
                <a:solidFill>
                  <a:srgbClr val="0070C0"/>
                </a:solidFill>
              </a:rPr>
              <a:t>1. На финал по мотогонкам</a:t>
            </a:r>
            <a:br>
              <a:rPr lang="ru-RU" sz="4000" dirty="0">
                <a:solidFill>
                  <a:srgbClr val="0070C0"/>
                </a:solidFill>
              </a:rPr>
            </a:br>
            <a:r>
              <a:rPr lang="ru-RU" sz="4000" dirty="0">
                <a:solidFill>
                  <a:srgbClr val="0070C0"/>
                </a:solidFill>
              </a:rPr>
              <a:t>Стремятся в основном... </a:t>
            </a:r>
            <a:br>
              <a:rPr lang="ru-RU" sz="4000" dirty="0">
                <a:solidFill>
                  <a:srgbClr val="0070C0"/>
                </a:solidFill>
              </a:rPr>
            </a:br>
            <a:r>
              <a:rPr lang="ru-RU" sz="4000" dirty="0">
                <a:solidFill>
                  <a:srgbClr val="0070C0"/>
                </a:solidFill>
              </a:rPr>
              <a:t/>
            </a:r>
            <a:br>
              <a:rPr lang="ru-RU" sz="4000" dirty="0">
                <a:solidFill>
                  <a:srgbClr val="0070C0"/>
                </a:solidFill>
              </a:rPr>
            </a:br>
            <a:r>
              <a:rPr lang="ru-RU" sz="4000" dirty="0">
                <a:solidFill>
                  <a:srgbClr val="0070C0"/>
                </a:solidFill>
              </a:rPr>
              <a:t>2. Весной венки из одуванчиков</a:t>
            </a:r>
            <a:br>
              <a:rPr lang="ru-RU" sz="4000" dirty="0">
                <a:solidFill>
                  <a:srgbClr val="0070C0"/>
                </a:solidFill>
              </a:rPr>
            </a:br>
            <a:r>
              <a:rPr lang="ru-RU" sz="4000" dirty="0">
                <a:solidFill>
                  <a:srgbClr val="0070C0"/>
                </a:solidFill>
              </a:rPr>
              <a:t>Плетут, конечно, только... </a:t>
            </a:r>
            <a:r>
              <a:rPr lang="ru-RU" sz="4000" dirty="0" smtClean="0">
                <a:solidFill>
                  <a:srgbClr val="0070C0"/>
                </a:solidFill>
              </a:rPr>
              <a:t/>
            </a:r>
            <a:br>
              <a:rPr lang="ru-RU" sz="4000" dirty="0" smtClean="0">
                <a:solidFill>
                  <a:srgbClr val="0070C0"/>
                </a:solidFill>
              </a:rPr>
            </a:br>
            <a:r>
              <a:rPr lang="ru-RU" sz="4000" dirty="0">
                <a:solidFill>
                  <a:srgbClr val="0070C0"/>
                </a:solidFill>
              </a:rPr>
              <a:t/>
            </a:r>
            <a:br>
              <a:rPr lang="ru-RU" sz="4000" dirty="0">
                <a:solidFill>
                  <a:srgbClr val="0070C0"/>
                </a:solidFill>
              </a:rPr>
            </a:br>
            <a:r>
              <a:rPr lang="ru-RU" sz="4000" dirty="0">
                <a:solidFill>
                  <a:srgbClr val="0070C0"/>
                </a:solidFill>
              </a:rPr>
              <a:t>3. Болты, шурупы, шестеренки</a:t>
            </a:r>
            <a:br>
              <a:rPr lang="ru-RU" sz="4000" dirty="0">
                <a:solidFill>
                  <a:srgbClr val="0070C0"/>
                </a:solidFill>
              </a:rPr>
            </a:br>
            <a:r>
              <a:rPr lang="ru-RU" sz="4000" dirty="0">
                <a:solidFill>
                  <a:srgbClr val="0070C0"/>
                </a:solidFill>
              </a:rPr>
              <a:t>Найдешь в кармане у... </a:t>
            </a:r>
            <a:br>
              <a:rPr lang="ru-RU" sz="4000" dirty="0">
                <a:solidFill>
                  <a:srgbClr val="0070C0"/>
                </a:solidFill>
              </a:rPr>
            </a:br>
            <a:endParaRPr lang="ru-RU" sz="4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52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6814" y="624109"/>
            <a:ext cx="9407797" cy="5934345"/>
          </a:xfrm>
        </p:spPr>
        <p:txBody>
          <a:bodyPr>
            <a:normAutofit fontScale="90000"/>
          </a:bodyPr>
          <a:lstStyle/>
          <a:p>
            <a:r>
              <a:rPr lang="ru-RU" dirty="0"/>
              <a:t>4</a:t>
            </a:r>
            <a:r>
              <a:rPr lang="ru-RU" dirty="0">
                <a:solidFill>
                  <a:srgbClr val="0070C0"/>
                </a:solidFill>
              </a:rPr>
              <a:t>. Коньки на льду чертили стрелочки,</a:t>
            </a:r>
            <a:br>
              <a:rPr lang="ru-RU" dirty="0">
                <a:solidFill>
                  <a:srgbClr val="0070C0"/>
                </a:solidFill>
              </a:rPr>
            </a:br>
            <a:r>
              <a:rPr lang="ru-RU" dirty="0">
                <a:solidFill>
                  <a:srgbClr val="0070C0"/>
                </a:solidFill>
              </a:rPr>
              <a:t>В хоккей весь день играли... </a:t>
            </a:r>
            <a:br>
              <a:rPr lang="ru-RU" dirty="0">
                <a:solidFill>
                  <a:srgbClr val="0070C0"/>
                </a:solidFill>
              </a:rPr>
            </a:br>
            <a:r>
              <a:rPr lang="ru-RU" dirty="0">
                <a:solidFill>
                  <a:srgbClr val="0070C0"/>
                </a:solidFill>
              </a:rPr>
              <a:t/>
            </a:r>
            <a:br>
              <a:rPr lang="ru-RU" dirty="0">
                <a:solidFill>
                  <a:srgbClr val="0070C0"/>
                </a:solidFill>
              </a:rPr>
            </a:br>
            <a:r>
              <a:rPr lang="ru-RU" dirty="0">
                <a:solidFill>
                  <a:srgbClr val="0070C0"/>
                </a:solidFill>
              </a:rPr>
              <a:t>5. Болтали час без передышки</a:t>
            </a:r>
            <a:br>
              <a:rPr lang="ru-RU" dirty="0">
                <a:solidFill>
                  <a:srgbClr val="0070C0"/>
                </a:solidFill>
              </a:rPr>
            </a:br>
            <a:r>
              <a:rPr lang="ru-RU" dirty="0">
                <a:solidFill>
                  <a:srgbClr val="0070C0"/>
                </a:solidFill>
              </a:rPr>
              <a:t>В цветастых платьицах... </a:t>
            </a:r>
            <a:br>
              <a:rPr lang="ru-RU" dirty="0">
                <a:solidFill>
                  <a:srgbClr val="0070C0"/>
                </a:solidFill>
              </a:rPr>
            </a:br>
            <a:r>
              <a:rPr lang="ru-RU" dirty="0">
                <a:solidFill>
                  <a:srgbClr val="0070C0"/>
                </a:solidFill>
              </a:rPr>
              <a:t/>
            </a:r>
            <a:br>
              <a:rPr lang="ru-RU" dirty="0">
                <a:solidFill>
                  <a:srgbClr val="0070C0"/>
                </a:solidFill>
              </a:rPr>
            </a:br>
            <a:r>
              <a:rPr lang="ru-RU" dirty="0">
                <a:solidFill>
                  <a:srgbClr val="0070C0"/>
                </a:solidFill>
              </a:rPr>
              <a:t>6. При всех померяться силенкой,</a:t>
            </a:r>
            <a:br>
              <a:rPr lang="ru-RU" dirty="0">
                <a:solidFill>
                  <a:srgbClr val="0070C0"/>
                </a:solidFill>
              </a:rPr>
            </a:br>
            <a:r>
              <a:rPr lang="ru-RU" dirty="0">
                <a:solidFill>
                  <a:srgbClr val="0070C0"/>
                </a:solidFill>
              </a:rPr>
              <a:t>Конечно, любят лишь... </a:t>
            </a:r>
            <a:br>
              <a:rPr lang="ru-RU" dirty="0">
                <a:solidFill>
                  <a:srgbClr val="0070C0"/>
                </a:solidFill>
              </a:rPr>
            </a:br>
            <a:r>
              <a:rPr lang="ru-RU" dirty="0">
                <a:solidFill>
                  <a:srgbClr val="0070C0"/>
                </a:solidFill>
              </a:rPr>
              <a:t/>
            </a:r>
            <a:br>
              <a:rPr lang="ru-RU" dirty="0">
                <a:solidFill>
                  <a:srgbClr val="0070C0"/>
                </a:solidFill>
              </a:rPr>
            </a:br>
            <a:r>
              <a:rPr lang="ru-RU" dirty="0">
                <a:solidFill>
                  <a:srgbClr val="0070C0"/>
                </a:solidFill>
              </a:rPr>
              <a:t>7. Носили форменные фартучки</a:t>
            </a:r>
            <a:br>
              <a:rPr lang="ru-RU" dirty="0">
                <a:solidFill>
                  <a:srgbClr val="0070C0"/>
                </a:solidFill>
              </a:rPr>
            </a:br>
            <a:r>
              <a:rPr lang="ru-RU" dirty="0">
                <a:solidFill>
                  <a:srgbClr val="0070C0"/>
                </a:solidFill>
              </a:rPr>
              <a:t>В старинной школе только...  </a:t>
            </a:r>
            <a:br>
              <a:rPr lang="ru-RU" dirty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0510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6024" y="365125"/>
            <a:ext cx="8867775" cy="6021388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Сегодняшний классный час будет насыщен разными сюрпризами. Давайте вернемся в прошлое и вспомним:</a:t>
            </a:r>
            <a:br>
              <a:rPr lang="ru-RU" sz="4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"</a:t>
            </a:r>
            <a:r>
              <a:rPr lang="ru-RU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это было</a:t>
            </a:r>
            <a:r>
              <a:rPr lang="ru-RU" sz="4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…"</a:t>
            </a:r>
            <a:endParaRPr lang="ru-RU" sz="4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617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3050" y="48697"/>
            <a:ext cx="9124950" cy="677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616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1" y="170"/>
            <a:ext cx="4186237" cy="685783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8643" y="37615"/>
            <a:ext cx="6934343" cy="6820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602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7" y="0"/>
            <a:ext cx="3371850" cy="67407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6750" y="0"/>
            <a:ext cx="3905250" cy="687756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3339" y="922004"/>
            <a:ext cx="4229099" cy="389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174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3724" y="877080"/>
            <a:ext cx="2930657" cy="380737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3365" y="149290"/>
            <a:ext cx="2068930" cy="232704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470" y="877079"/>
            <a:ext cx="3006304" cy="380737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42627" y="2999486"/>
            <a:ext cx="3385139" cy="3652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710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4634" y="662152"/>
            <a:ext cx="5833242" cy="5360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846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00288" y="365125"/>
            <a:ext cx="9701212" cy="5711825"/>
          </a:xfrm>
        </p:spPr>
        <p:txBody>
          <a:bodyPr>
            <a:normAutofit fontScale="90000"/>
          </a:bodyPr>
          <a:lstStyle/>
          <a:p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давайте вспомним, как все это начиналось? Какими вы были 9</a:t>
            </a:r>
            <a: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 назад?</a:t>
            </a:r>
            <a: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Итак, вспоминаем: 1 сентября </a:t>
            </a:r>
            <a: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2009 </a:t>
            </a: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года…</a:t>
            </a:r>
            <a: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вот ты первоклассник.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3888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9450" y="-101746"/>
            <a:ext cx="5657850" cy="6944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093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 (57)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14550" y="152400"/>
            <a:ext cx="7791450" cy="645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9249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-41301"/>
            <a:ext cx="10267950" cy="6953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912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263" y="100013"/>
            <a:ext cx="8948737" cy="6711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006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1688" y="365125"/>
            <a:ext cx="9948862" cy="5616575"/>
          </a:xfrm>
        </p:spPr>
        <p:txBody>
          <a:bodyPr>
            <a:normAutofit/>
          </a:bodyPr>
          <a:lstStyle/>
          <a:p>
            <a:r>
              <a:rPr lang="ru-RU" sz="4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Время неумолимо движется вперед, но удивительное свойство человеческой памяти в том, что она способна возвращать нас в прошлое, в котором время исчисляется не минутами и часами, а чувствами; мыслями, переживаниями.</a:t>
            </a:r>
          </a:p>
        </p:txBody>
      </p:sp>
    </p:spTree>
    <p:extLst>
      <p:ext uri="{BB962C8B-B14F-4D97-AF65-F5344CB8AC3E}">
        <p14:creationId xmlns:p14="http://schemas.microsoft.com/office/powerpoint/2010/main" val="4101879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4474" y="1"/>
            <a:ext cx="10677525" cy="6858000"/>
          </a:xfrm>
        </p:spPr>
        <p:txBody>
          <a:bodyPr>
            <a:noAutofit/>
          </a:bodyPr>
          <a:lstStyle/>
          <a:p>
            <a: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Что вы чувствовали, когда собирались сегодня в школу</a:t>
            </a:r>
            <a: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-А что вы чувствовали тогда, 9 лет назад? </a:t>
            </a:r>
            <a:b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-Вы помните свою первую учительницу</a:t>
            </a:r>
            <a: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-А своего первого соседа по парте</a:t>
            </a:r>
            <a: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-Какую первую оценку вы получили, помните</a:t>
            </a:r>
            <a: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Так, может, стоит попробовать хоть ненадолго вернуться туда, в страну детства?</a:t>
            </a:r>
            <a:endParaRPr lang="ru-RU" sz="4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1371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9925" y="0"/>
            <a:ext cx="10274271" cy="6858000"/>
          </a:xfrm>
        </p:spPr>
        <p:txBody>
          <a:bodyPr>
            <a:noAutofit/>
          </a:bodyPr>
          <a:lstStyle/>
          <a:p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каждого в жизни единственный раз</a:t>
            </a:r>
            <a: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Бывает свой первый, свой памятный класс</a:t>
            </a:r>
            <a: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первый наставник, наш первый учитель,</a:t>
            </a:r>
            <a: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дверь нам открыл в страну первых открытий.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4109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7400" y="365125"/>
            <a:ext cx="9810750" cy="6226175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потом был волнительный переход в 5-й класс, когда на каждый урок приходил к вам новый учитель. И поначалу было страшно, ведь вам было трудно даже запомнить их имена. И они были такими разными. Сегодня вы лишь улыбаемся свои опасениям и страхам. Учителя стали для вас родными. Даже те, кто работал с вами хоть одну четверть, полгода, год - не важно сколько! - оставил в ваших душах след.</a:t>
            </a:r>
          </a:p>
        </p:txBody>
      </p:sp>
    </p:spTree>
    <p:extLst>
      <p:ext uri="{BB962C8B-B14F-4D97-AF65-F5344CB8AC3E}">
        <p14:creationId xmlns:p14="http://schemas.microsoft.com/office/powerpoint/2010/main" val="1543345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77414" y="1046769"/>
            <a:ext cx="8810625" cy="5121275"/>
          </a:xfrm>
        </p:spPr>
        <p:txBody>
          <a:bodyPr>
            <a:normAutofit/>
          </a:bodyPr>
          <a:lstStyle/>
          <a:p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Школа- это тот жизненный кирпичик, где всегда можно найти ответ на любой вопрос. Вот и я решила вам предложить разные виды викторин, а вы попытаетесь ответить.</a:t>
            </a:r>
          </a:p>
        </p:txBody>
      </p:sp>
    </p:spTree>
    <p:extLst>
      <p:ext uri="{BB962C8B-B14F-4D97-AF65-F5344CB8AC3E}">
        <p14:creationId xmlns:p14="http://schemas.microsoft.com/office/powerpoint/2010/main" val="1643699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7288" y="0"/>
            <a:ext cx="11034712" cy="6686549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1тур Хорошо ли вы знаете своих учителей</a:t>
            </a:r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4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1.Сколько </a:t>
            </a: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 директору нашей школы?</a:t>
            </a: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.Назовите </a:t>
            </a: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точное число учителей, которые давали вам знания на протяжении 9</a:t>
            </a: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лет.</a:t>
            </a: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.Назовите </a:t>
            </a: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ваших классных руководителей?</a:t>
            </a: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.Как </a:t>
            </a: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зовут учительницу, которая вела уроки пения- музыки?</a:t>
            </a:r>
          </a:p>
        </p:txBody>
      </p:sp>
    </p:spTree>
    <p:extLst>
      <p:ext uri="{BB962C8B-B14F-4D97-AF65-F5344CB8AC3E}">
        <p14:creationId xmlns:p14="http://schemas.microsoft.com/office/powerpoint/2010/main" val="1153506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0138" y="0"/>
            <a:ext cx="11091862" cy="7010401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2тур Хорошо ли вы ориентируетесь в нашей школе</a:t>
            </a:r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b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solidFill>
                  <a:srgbClr val="C00000"/>
                </a:solidFill>
              </a:rPr>
              <a:t/>
            </a:r>
            <a:br>
              <a:rPr lang="ru-RU" sz="2700" b="1" dirty="0" smtClean="0">
                <a:solidFill>
                  <a:srgbClr val="C00000"/>
                </a:solidFill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1.Сколько всего дверей в нашей школе? </a:t>
            </a: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2.Где расположен электрощит, отключающий все освещения на 1-ом этаже</a:t>
            </a: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3.Какой кабинет самый большой по площади? </a:t>
            </a: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4.Какой номер </a:t>
            </a: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телефона </a:t>
            </a: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школе? </a:t>
            </a: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5.Сколько на стенах школы висит " планов эвакуации при пожаре"? </a:t>
            </a: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6.Сколько столов в кабинете истории</a:t>
            </a: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7.Из скольких ступенек состоит лестница на второй </a:t>
            </a: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этаж?</a:t>
            </a:r>
            <a:b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6028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63" y="0"/>
            <a:ext cx="10548937" cy="6626225"/>
          </a:xfrm>
        </p:spPr>
        <p:txBody>
          <a:bodyPr>
            <a:normAutofit fontScale="90000"/>
          </a:bodyPr>
          <a:lstStyle/>
          <a:p>
            <a:r>
              <a:rPr lang="ru-RU" sz="49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тур </a:t>
            </a:r>
            <a:r>
              <a:rPr lang="ru-RU" sz="49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Помните ли вы</a:t>
            </a:r>
            <a:r>
              <a:rPr lang="ru-RU" sz="49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br>
              <a:rPr lang="ru-RU" sz="49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sz="49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1.В каком классе вы изучали больше всего предметов</a:t>
            </a:r>
            <a:r>
              <a:rPr lang="ru-RU" sz="49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49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9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9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2.Какой фразой учителя всегда заканчивали уроки- </a:t>
            </a:r>
            <a:r>
              <a:rPr lang="ru-RU" sz="49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английского языка</a:t>
            </a:r>
            <a:r>
              <a:rPr lang="ru-RU" sz="49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49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9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9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3.Помните ли вы какое слово вы написали первым в 1ом классе</a:t>
            </a:r>
            <a:r>
              <a:rPr lang="ru-RU" sz="49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49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9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9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4.Какой был ваш любимый предмет?</a:t>
            </a:r>
            <a:r>
              <a:rPr lang="ru-RU" sz="49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9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9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151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2298" y="1"/>
            <a:ext cx="10075026" cy="68580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"А в классе строчки классиков заветные </a:t>
            </a:r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Другим ученикам теперь досказывать, </a:t>
            </a:r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Должны мы теорему жизни вечную </a:t>
            </a:r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Судьбой своей самим себе доказывать. </a:t>
            </a:r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Ждут впереди нас первые экзамены, </a:t>
            </a:r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то, о чем с тобой мечтали, сбудется. </a:t>
            </a:r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Лишь </a:t>
            </a:r>
            <a:r>
              <a:rPr lang="ru-RU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детство </a:t>
            </a:r>
            <a:r>
              <a:rPr lang="ru-RU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вернуть не сможем заново, </a:t>
            </a:r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первый </a:t>
            </a:r>
            <a:r>
              <a:rPr lang="ru-RU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вальс, </a:t>
            </a:r>
            <a:r>
              <a:rPr lang="ru-RU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оно не позабудется!" </a:t>
            </a:r>
            <a:endParaRPr lang="ru-RU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123863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38" y="1"/>
            <a:ext cx="10844212" cy="66675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тур </a:t>
            </a: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Хорошо ли вы знаете своих товарищей по классу</a:t>
            </a: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1.У кого в вашем классе день рождения приходится на 13 </a:t>
            </a:r>
            <a: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2.Кто самый младший по возрасту в классе</a:t>
            </a:r>
            <a: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3.У кого в нашем классе самый высокий спортивный разряд</a:t>
            </a:r>
            <a: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4.Сколько человек в классе имеет отчество "Александрович- Александровна</a:t>
            </a:r>
            <a: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"?</a:t>
            </a:r>
            <a: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5.Кто </a:t>
            </a: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классе поставил рекорд по количеству пропусков уроков?</a:t>
            </a:r>
          </a:p>
        </p:txBody>
      </p:sp>
    </p:spTree>
    <p:extLst>
      <p:ext uri="{BB962C8B-B14F-4D97-AF65-F5344CB8AC3E}">
        <p14:creationId xmlns:p14="http://schemas.microsoft.com/office/powerpoint/2010/main" val="3696899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5796" y="365125"/>
            <a:ext cx="9086504" cy="6207125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протяжении ваших 9 лет, с рождения и дальше милыми помощниками, любящими вас были… родители, которые переживали за все неудачи, радовались успехом и сейчас готовы во всем помочь…</a:t>
            </a:r>
            <a:b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1493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0224" y="964275"/>
            <a:ext cx="10144125" cy="5893725"/>
          </a:xfrm>
        </p:spPr>
        <p:txBody>
          <a:bodyPr>
            <a:noAutofit/>
          </a:bodyPr>
          <a:lstStyle/>
          <a:p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 как не вспомнить нынче нам о тех</a:t>
            </a: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Делил кто с нами радость, горе, </a:t>
            </a: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смех</a:t>
            </a: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ежедневно в школу </a:t>
            </a: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собирал</a:t>
            </a: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от стыда за нас порой сгорал</a:t>
            </a: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Родители! Без вас мы никуда</a:t>
            </a: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Беда </a:t>
            </a: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любая с вами – не беда</a:t>
            </a: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радость – так сполна чтоб веселиться</a:t>
            </a: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Ведь с нами до-о-о-о-</a:t>
            </a:r>
            <a:r>
              <a:rPr lang="ru-RU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лго</a:t>
            </a: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вам ещё учиться…</a:t>
            </a:r>
          </a:p>
        </p:txBody>
      </p:sp>
    </p:spTree>
    <p:extLst>
      <p:ext uri="{BB962C8B-B14F-4D97-AF65-F5344CB8AC3E}">
        <p14:creationId xmlns:p14="http://schemas.microsoft.com/office/powerpoint/2010/main" val="3097562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42800" y="690611"/>
            <a:ext cx="8911687" cy="5590953"/>
          </a:xfrm>
        </p:spPr>
        <p:txBody>
          <a:bodyPr>
            <a:noAutofit/>
          </a:bodyPr>
          <a:lstStyle/>
          <a:p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Незримо следуют родители за нами. </a:t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в радости, и в час, когда пришла беда. </a:t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Они стремятся оградить нас от печали, </a:t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мы, увы, их понимаем не всегда. </a:t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328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4735" y="365125"/>
            <a:ext cx="9739312" cy="6492875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Дорогие наши мамы и папы! </a:t>
            </a: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Полюбуйтесь! Ваши малыши выросли! То, что вы видите перед собой – это результат вашего каждодневного труда</a:t>
            </a:r>
            <a: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именно мы обеспечивали вам все эти годы жизнь в экстремальных ситуациях! это именно нам вы обязаны невыносимыми днями, плавно переходящими в бессонные ночи!</a:t>
            </a:r>
          </a:p>
        </p:txBody>
      </p:sp>
    </p:spTree>
    <p:extLst>
      <p:ext uri="{BB962C8B-B14F-4D97-AF65-F5344CB8AC3E}">
        <p14:creationId xmlns:p14="http://schemas.microsoft.com/office/powerpoint/2010/main" val="1532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2791" y="265373"/>
            <a:ext cx="8996362" cy="5064125"/>
          </a:xfrm>
        </p:spPr>
        <p:txBody>
          <a:bodyPr>
            <a:normAutofit/>
          </a:bodyPr>
          <a:lstStyle/>
          <a:p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Да! Мы не всегда приносили вам только радости и гордо вспухшие от пятерок дневники.</a:t>
            </a:r>
            <a: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Положа руку на сердце, мы готовы признать, что образцовыми детьми нас не назовешь!</a:t>
            </a:r>
          </a:p>
        </p:txBody>
      </p:sp>
    </p:spTree>
    <p:extLst>
      <p:ext uri="{BB962C8B-B14F-4D97-AF65-F5344CB8AC3E}">
        <p14:creationId xmlns:p14="http://schemas.microsoft.com/office/powerpoint/2010/main" val="738280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8862" y="365125"/>
            <a:ext cx="9710737" cy="5464175"/>
          </a:xfrm>
        </p:spPr>
        <p:txBody>
          <a:bodyPr>
            <a:normAutofit/>
          </a:bodyPr>
          <a:lstStyle/>
          <a:p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мы знаем: что бы мы ни вытворяли, что бы мы ни выкидывали ЭДАКОЕ, вы спишете все на затянувшийся переходный возраст и будете нас любить ещё </a:t>
            </a:r>
            <a: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сильнее.</a:t>
            </a:r>
            <a:b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мы хотим сказать вам по секрету:</a:t>
            </a:r>
            <a: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5749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14512" y="365125"/>
            <a:ext cx="9539287" cy="4206875"/>
          </a:xfrm>
        </p:spPr>
        <p:txBody>
          <a:bodyPr>
            <a:normAutofit/>
          </a:bodyPr>
          <a:lstStyle/>
          <a:p>
            <a:r>
              <a:rPr lang="ru-RU" sz="9600" dirty="0">
                <a:solidFill>
                  <a:srgbClr val="C00000"/>
                </a:solidFill>
              </a:rPr>
              <a:t>Мы тоже очень вас любим</a:t>
            </a:r>
          </a:p>
        </p:txBody>
      </p:sp>
    </p:spTree>
    <p:extLst>
      <p:ext uri="{BB962C8B-B14F-4D97-AF65-F5344CB8AC3E}">
        <p14:creationId xmlns:p14="http://schemas.microsoft.com/office/powerpoint/2010/main" val="2552881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500" y="228600"/>
            <a:ext cx="9409111" cy="6324600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Уважаемые родители</a:t>
            </a: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 Я говорю вам свое учительское "спасибо" за ваших детей. Они </a:t>
            </a:r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умеют себя вести, они воспитаны</a:t>
            </a: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самое главное, они - </a:t>
            </a:r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добрые и открытые</a:t>
            </a: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 этом </a:t>
            </a:r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ваша заслуга</a:t>
            </a: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Я вам очень </a:t>
            </a:r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благодарна</a:t>
            </a: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что все годы учебы мы с вами были единомышленниками, что вы всегда откликались на мои просьбы. Наверное, поэтому и с вашими детьми </a:t>
            </a:r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было очень много </a:t>
            </a:r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проблем. Спасибо.</a:t>
            </a:r>
          </a:p>
        </p:txBody>
      </p:sp>
    </p:spTree>
    <p:extLst>
      <p:ext uri="{BB962C8B-B14F-4D97-AF65-F5344CB8AC3E}">
        <p14:creationId xmlns:p14="http://schemas.microsoft.com/office/powerpoint/2010/main" val="3518223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71650" y="365125"/>
            <a:ext cx="9582150" cy="6334933"/>
          </a:xfrm>
        </p:spPr>
        <p:txBody>
          <a:bodyPr>
            <a:noAutofit/>
          </a:bodyPr>
          <a:lstStyle/>
          <a:p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сейчас я объявляю начало торжественной церемонии: вручение премии "</a:t>
            </a:r>
            <a:r>
              <a:rPr lang="ru-RU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Золотой дождь</a:t>
            </a: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".</a:t>
            </a:r>
            <a: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Конечно же, многие </a:t>
            </a:r>
            <a: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вас </a:t>
            </a: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мечтали окончить школу с золотой медалью, но ведь это огромный многолетний труд. Каждый из вас по-своему старался эти 9</a:t>
            </a:r>
            <a: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лет.</a:t>
            </a:r>
          </a:p>
        </p:txBody>
      </p:sp>
    </p:spTree>
    <p:extLst>
      <p:ext uri="{BB962C8B-B14F-4D97-AF65-F5344CB8AC3E}">
        <p14:creationId xmlns:p14="http://schemas.microsoft.com/office/powerpoint/2010/main" val="2330870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37075" y="122095"/>
            <a:ext cx="10206037" cy="648652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Вот он пришел – последний школьный день</a:t>
            </a:r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май-волшебник, полюбуйтесь сами</a:t>
            </a:r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Осыпал щедро нежную </a:t>
            </a:r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сирень</a:t>
            </a:r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Лиловыми душистыми цветами</a:t>
            </a:r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 дождем или в зной</a:t>
            </a:r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в положенный </a:t>
            </a:r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</a:t>
            </a:r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Каждой новой </a:t>
            </a:r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весной</a:t>
            </a:r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Есть последний звонок.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13646196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3646" y="0"/>
            <a:ext cx="964130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838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2" y="0"/>
            <a:ext cx="3942956" cy="67437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3132" y="184666"/>
            <a:ext cx="3903785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107815" y="417195"/>
            <a:ext cx="384336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</a:t>
            </a:r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Мисс</a:t>
            </a:r>
          </a:p>
          <a:p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«Солнце </a:t>
            </a:r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класса</a:t>
            </a:r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858" y="2773382"/>
            <a:ext cx="348727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Неважно, какая сегодня погода,</a:t>
            </a:r>
            <a:b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Пусть даже на улице дождик идет,</a:t>
            </a:r>
            <a:b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душе и на сердце легко в непогоду,</a:t>
            </a:r>
            <a:b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Когда с вами рядом солнце живет.</a:t>
            </a:r>
            <a:b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404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553" y="0"/>
            <a:ext cx="5510893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62262" y="4029075"/>
            <a:ext cx="688181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Мисс  «Очарование</a:t>
            </a:r>
            <a:r>
              <a:rPr lang="ru-RU" sz="4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sz="4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62792" y="5368707"/>
            <a:ext cx="91606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нашей жизни не меньше, чем знания,</a:t>
            </a:r>
            <a:br>
              <a:rPr lang="ru-RU" sz="3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Всегда пригодится очарование.</a:t>
            </a:r>
            <a:endParaRPr lang="ru-RU" sz="3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1391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817761" y="294293"/>
            <a:ext cx="48502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Мистер «Весельчак</a:t>
            </a:r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17761" y="1298600"/>
            <a:ext cx="7544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 хандры и всех напастей</a:t>
            </a:r>
            <a:b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Смех — вот главное лекарство!</a:t>
            </a:r>
            <a:b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7819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63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581207" y="2997206"/>
            <a:ext cx="52417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Мистер «Оратор</a:t>
            </a:r>
            <a:r>
              <a:rPr lang="ru-RU" sz="4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или глас народа»</a:t>
            </a:r>
            <a:br>
              <a:rPr lang="ru-RU" sz="4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48350" y="4448860"/>
            <a:ext cx="596741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 </a:t>
            </a:r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самый красноречивый ученик, который не боится выступить от лица коллектива…</a:t>
            </a:r>
            <a:endParaRPr lang="ru-RU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889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754" y="493881"/>
            <a:ext cx="4292081" cy="636411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444359" y="493881"/>
            <a:ext cx="6096000" cy="686341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Мистер «Самостоятельность»</a:t>
            </a:r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Ребенок этот знает все вокруг,</a:t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Науку жизни познает САМОСТОЯТЕЛЬНО,</a:t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 сам яичницу пожарит, если надо, </a:t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Одежду постирает обязательно!</a:t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4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9847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78" y="424454"/>
            <a:ext cx="7346949" cy="600075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355564" y="424454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Мисс  «Антистресс</a:t>
            </a: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32436" y="1225689"/>
            <a:ext cx="393838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 самый спокойный человек класса. Общение с ним вводит вас в состояние умиротворенности, поэтому вам хочется общаться </a:t>
            </a:r>
            <a:r>
              <a:rPr lang="ru-RU" sz="36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ней </a:t>
            </a:r>
            <a:r>
              <a:rPr lang="ru-RU" sz="3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снова и снова</a:t>
            </a:r>
            <a:endParaRPr lang="ru-RU" sz="3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7676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890" y="0"/>
            <a:ext cx="6858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380891" y="0"/>
            <a:ext cx="4811110" cy="78483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Мисс  «Внимательность»</a:t>
            </a:r>
            <a:endParaRPr lang="ru-RU" sz="3600" dirty="0" smtClean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200" dirty="0">
                <a:solidFill>
                  <a:srgbClr val="FF0000"/>
                </a:solidFill>
                <a:latin typeface="Tahoma" panose="020B0604030504040204" pitchFamily="34" charset="0"/>
                <a:ea typeface="Calibri" panose="020F0502020204030204" pitchFamily="34" charset="0"/>
              </a:rPr>
              <a:t/>
            </a:r>
            <a:br>
              <a:rPr lang="ru-RU" sz="3200" dirty="0">
                <a:solidFill>
                  <a:srgbClr val="FF0000"/>
                </a:solidFill>
                <a:latin typeface="Tahoma" panose="020B0604030504040204" pitchFamily="34" charset="0"/>
                <a:ea typeface="Calibri" panose="020F0502020204030204" pitchFamily="34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Тиха, скромна и обаятельна,</a:t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на занятиях внимательна.</a:t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Выручишь любого, никого не подведёшь</a:t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Стих подскажешь, песню споёшь.</a:t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2942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333" y="326103"/>
            <a:ext cx="4809524" cy="6200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691831" y="326103"/>
            <a:ext cx="582544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Мистер «Независимость</a:t>
            </a:r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691831" y="1225689"/>
            <a:ext cx="6096000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Загадка он для всех в округе,</a:t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 НЕЗАВИСИМ И УМЕН,</a:t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Достичь желаемого может, коль захочет,</a:t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Идет всегда только своим путем.</a:t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4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5436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613" y="263525"/>
            <a:ext cx="4810125" cy="64135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434138" y="263525"/>
            <a:ext cx="551021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Мистер «Степенность</a:t>
            </a:r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79382" y="1291004"/>
            <a:ext cx="5757862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Нетороплив </a:t>
            </a: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движеньях и умен,</a:t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умеет поддержать беседу он.</a:t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Бывает </a:t>
            </a: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вдумчив, видит перспективу,</a:t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порой так намудрит - даешься диву!</a:t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5703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5962" y="365125"/>
            <a:ext cx="9672637" cy="6092825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нас в классе</a:t>
            </a: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день особый,</a:t>
            </a: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Радостно и грустно нам слегка,</a:t>
            </a: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Торжественно собрались мы сегодня</a:t>
            </a: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классный час «</a:t>
            </a:r>
            <a:r>
              <a:rPr lang="ru-RU" dirty="0">
                <a:solidFill>
                  <a:srgbClr val="FF0000"/>
                </a:solidFill>
              </a:rPr>
              <a:t>Последнего звонка</a:t>
            </a:r>
            <a:r>
              <a:rPr lang="ru-RU" dirty="0">
                <a:solidFill>
                  <a:srgbClr val="0070C0"/>
                </a:solidFill>
              </a:rPr>
              <a:t>».</a:t>
            </a:r>
          </a:p>
        </p:txBody>
      </p:sp>
    </p:spTree>
    <p:extLst>
      <p:ext uri="{BB962C8B-B14F-4D97-AF65-F5344CB8AC3E}">
        <p14:creationId xmlns:p14="http://schemas.microsoft.com/office/powerpoint/2010/main" val="794192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324" y="0"/>
            <a:ext cx="51435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129824" y="274484"/>
            <a:ext cx="570746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Мистер «Мечта девочек»</a:t>
            </a:r>
            <a:endParaRPr lang="ru-RU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29824" y="1500173"/>
            <a:ext cx="619021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Умеет он найти подход к любой девчонке,</a:t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 нем мечтают они вечером и днем,</a:t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Кипят нешуточные страсти в </a:t>
            </a: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классе,</a:t>
            </a: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Чтоб в вальсе закружиться с ним вдвоем.</a:t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4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1127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711" y="0"/>
            <a:ext cx="51435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688589" y="250674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Мисс «Самая </a:t>
            </a: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отзывчивая»</a:t>
            </a: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04473" y="1834905"/>
            <a:ext cx="6096000" cy="440120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Всегда на просьбу отзовётся </a:t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пригласит к себе гостей; </a:t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 шутки тот час рассмеётся, </a:t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Расскажет много новостей.</a:t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4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1038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216" y="0"/>
            <a:ext cx="721085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365075" y="383655"/>
            <a:ext cx="481345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Мисс «Скромность</a:t>
            </a:r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481454" y="1466392"/>
            <a:ext cx="45807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Она тиха, скромна, обаятельна,</a:t>
            </a: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на занятиях </a:t>
            </a: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внимательна.</a:t>
            </a: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громче </a:t>
            </a: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только б </a:t>
            </a: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говорила,</a:t>
            </a: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 видно нет на это сил</a:t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4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842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402" y="0"/>
            <a:ext cx="5150644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168044" y="212771"/>
            <a:ext cx="5752407" cy="6801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Мисс   «Всё Знайка» </a:t>
            </a:r>
            <a:endParaRPr lang="ru-RU" sz="4000" dirty="0" smtClean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600" dirty="0">
                <a:solidFill>
                  <a:srgbClr val="FF0000"/>
                </a:solidFill>
                <a:latin typeface="Tahoma" panose="020B0604030504040204" pitchFamily="34" charset="0"/>
                <a:ea typeface="Calibri" panose="020F0502020204030204" pitchFamily="34" charset="0"/>
              </a:rPr>
              <a:t/>
            </a:r>
            <a:br>
              <a:rPr lang="ru-RU" sz="3600" dirty="0">
                <a:solidFill>
                  <a:srgbClr val="FF0000"/>
                </a:solidFill>
                <a:latin typeface="Tahoma" panose="020B0604030504040204" pitchFamily="34" charset="0"/>
                <a:ea typeface="Calibri" panose="020F0502020204030204" pitchFamily="34" charset="0"/>
              </a:rPr>
            </a:b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Её </a:t>
            </a: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ничем не удивить,</a:t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Всегда и всех ВВЕДЕТ В КУРС ДЕЛА,</a:t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Кто, что принес, куда ушел,</a:t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Расскажет быстро и умело!</a:t>
            </a:r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9751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863" y="0"/>
            <a:ext cx="6858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405688" y="253790"/>
            <a:ext cx="47863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Мисс «Самая </a:t>
            </a: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обрая</a:t>
            </a: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405687" y="1348800"/>
            <a:ext cx="4498137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Словно солнце, излучаешь</a:t>
            </a:r>
            <a:b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Ты тепло и доброту.</a:t>
            </a:r>
            <a:b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всем убраться помогаешь,</a:t>
            </a:r>
            <a:b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Соблюдаешь чистоту</a:t>
            </a:r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...</a:t>
            </a: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яблоко в кармане,</a:t>
            </a:r>
            <a:b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Непременно угостишь.</a:t>
            </a:r>
            <a:b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Тем, кто сами не успели,</a:t>
            </a:r>
            <a:b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 </a:t>
            </a: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задания решишь.</a:t>
            </a: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5356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311" y="769441"/>
            <a:ext cx="4754880" cy="566096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911092" y="0"/>
            <a:ext cx="264194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Русалочка</a:t>
            </a:r>
            <a:endParaRPr lang="ru-RU" sz="4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348451" y="769441"/>
            <a:ext cx="6096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Мисс «Милашка</a:t>
            </a:r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18168" y="1427900"/>
            <a:ext cx="607383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Милое личико, красивые глазки,</a:t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Одевается словно принцесса из сказки.</a:t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Красива, стройна, как в поле ромашка</a:t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Назвать ее можно одним словом – милашка!</a:t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4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5813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437778" y="365181"/>
            <a:ext cx="476118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Мисс                          «Верная 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подруга»</a:t>
            </a:r>
            <a:endParaRPr lang="ru-RU" sz="4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918662" y="2333685"/>
            <a:ext cx="595277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Курс тобою выбран верно-</a:t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ты ведешь себя примерно,</a:t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уважительно, послушно,</a:t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выполняешь все, что нужно!</a:t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4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7462" y="207522"/>
            <a:ext cx="4275293" cy="6777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028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130" y="232756"/>
            <a:ext cx="6639862" cy="625948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504386" y="-68967"/>
            <a:ext cx="468761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             </a:t>
            </a:r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Мисс           «Волшебный </a:t>
            </a:r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голос»</a:t>
            </a:r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999316" y="1650997"/>
            <a:ext cx="519268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Ты - солистка в нашем хоре,</a:t>
            </a:r>
            <a:b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Ведь едва откроешь рот,</a:t>
            </a:r>
            <a:b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Слышно даже в коридоре,</a:t>
            </a:r>
            <a:b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Всем понятно, кто поет.</a:t>
            </a:r>
            <a:b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Петь с рожденья обожаешь,</a:t>
            </a:r>
            <a:b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караоке ты - звезда.</a:t>
            </a:r>
            <a:b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"</a:t>
            </a:r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Евровидение</a:t>
            </a: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" мечтаешь</a:t>
            </a:r>
            <a:b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Выйти, подрастешь когда.</a:t>
            </a:r>
            <a:b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8241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500" y="0"/>
            <a:ext cx="4277551" cy="657959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775435" y="281164"/>
            <a:ext cx="574915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Мисс «Самая </a:t>
            </a:r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стильная»</a:t>
            </a:r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33684" y="1132358"/>
            <a:ext cx="7336396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Каждый день с прической новой</a:t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школу весело идешь:</a:t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 с косичкой двухметровой,</a:t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 кудряшки вдруг завьешь</a:t>
            </a: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 с прямыми волосами,</a:t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Перекрасишь их опять...</a:t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Перед зеркалом часами</a:t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Ты готова простоять.</a:t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4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4476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256" y="673358"/>
            <a:ext cx="4780903" cy="478090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623382" y="0"/>
            <a:ext cx="6568618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Мистер «Ответственность»</a:t>
            </a:r>
          </a:p>
          <a:p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Несмотря на сумасшедшие пробки, мировые катаклизмы и рост цен на золото и нефть, всегда появится в нужном месте и в нужное время. За ответственное отношение к распорядку дня</a:t>
            </a:r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lang="ru-RU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0504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1638" y="365125"/>
            <a:ext cx="10177462" cy="6188075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24,5 тысяч звонков вместили в себя 9 школьных лет. Ни один из них не похож на другой. Какой-то торопил на 1-ый урок, какой-то звал к любимому учителю, какой-то выручал тебя в трагический момент, когда тебя вызывали к доске, а ты вовсе туда не хотел идти. А были, что греха таить, ни с чем несравнимые звонки в конце четверти, в конце учебного года… Казалось, им не будет конца! Но вот подошло время последнего звонка! Позади – 9 лет, позади – школьные годы!</a:t>
            </a:r>
            <a:endParaRPr lang="ru-RU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5695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15200" y="0"/>
            <a:ext cx="4713889" cy="2191407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Мисс          «Творческая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личность ,Спортсменка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класса».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437" y="236483"/>
            <a:ext cx="692533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048767" y="1696369"/>
            <a:ext cx="514323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Активность ты в деле любом проявляешь,</a:t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идеями новыми всех увлекаешь,</a:t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друзьям </a:t>
            </a: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помогаешь, ведешь за собой!</a:t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всегда хорошо, интересно с тобой!</a:t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4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8168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01710" y="624109"/>
            <a:ext cx="5702901" cy="6028940"/>
          </a:xfrm>
        </p:spPr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Мисс  «Интеллект</a:t>
            </a:r>
            <a:r>
              <a:rPr lang="ru-RU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здорово, что в школе есть ребята,</a:t>
            </a:r>
            <a:b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чьи </a:t>
            </a: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 и знания приносят славу ей,</a:t>
            </a:r>
            <a:b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Ведь именно о вас мы произносим:</a:t>
            </a:r>
            <a:b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«Вы — гордость и надежда наших дней!»</a:t>
            </a:r>
            <a:b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463" y="137205"/>
            <a:ext cx="4317537" cy="6515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69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94483" y="157655"/>
            <a:ext cx="5097516" cy="6495393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Мистер «Аристократ»</a:t>
            </a:r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Слегка ленив и чуть вальяжен, </a:t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Одет опрятно и красив собой,</a:t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Он, точно ДЕНДИ из журнала, также важен. </a:t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Вам это подтвердит сейчас любой!</a:t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888" y="12509"/>
            <a:ext cx="6774301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985871" y="5612579"/>
            <a:ext cx="40543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ea typeface="+mj-ea"/>
                <a:cs typeface="+mj-cs"/>
              </a:rPr>
              <a:t>Казанцев Вадим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61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04150" y="-1"/>
            <a:ext cx="4933173" cy="6674671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Мистер «Справедливость</a:t>
            </a:r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Справедливый </a:t>
            </a: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спокойный,</a:t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Похвалы всегда достойный.</a:t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ребята уважают,</a:t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Успехов все ему желают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12"/>
            <a:ext cx="6526924" cy="607090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707358" y="6028340"/>
            <a:ext cx="42242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ea typeface="+mj-ea"/>
                <a:cs typeface="+mj-cs"/>
              </a:rPr>
              <a:t>Алексеев Кирилл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2456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93532" y="624110"/>
            <a:ext cx="5251324" cy="5869996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Мистер «Трудолюбие</a:t>
            </a:r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Тобою </a:t>
            </a: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гордится </a:t>
            </a: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класс. </a:t>
            </a: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 любишь учиться,</a:t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любишь трудиться. Успехами новыми радуй ты нас,</a:t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в жизни ты многого сможешь добиться!</a:t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322"/>
            <a:ext cx="6596962" cy="521124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449020" y="5237568"/>
            <a:ext cx="389549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FF0000"/>
                </a:solidFill>
                <a:ea typeface="+mj-ea"/>
                <a:cs typeface="+mj-cs"/>
              </a:rPr>
              <a:t>Шатуев Михаил</a:t>
            </a:r>
            <a:r>
              <a:rPr lang="ru-RU" sz="3600" dirty="0">
                <a:solidFill>
                  <a:prstClr val="black">
                    <a:lumMod val="85000"/>
                    <a:lumOff val="15000"/>
                  </a:prstClr>
                </a:solidFill>
                <a:ea typeface="+mj-ea"/>
                <a:cs typeface="+mj-cs"/>
              </a:rPr>
              <a:t/>
            </a:r>
            <a:br>
              <a:rPr lang="ru-RU" sz="3600" dirty="0">
                <a:solidFill>
                  <a:prstClr val="black">
                    <a:lumMod val="85000"/>
                    <a:lumOff val="15000"/>
                  </a:prstClr>
                </a:solidFill>
                <a:ea typeface="+mj-ea"/>
                <a:cs typeface="+mj-cs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3908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03176" y="0"/>
            <a:ext cx="6580389" cy="6653049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Мисс 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«Спортсменка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ловкость силу и сноровку,</a:t>
            </a:r>
            <a:b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Упорный труд на тренировках,</a:t>
            </a:r>
            <a:b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собранность, стальные нервы,</a:t>
            </a:r>
            <a:b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за стремление быть первым,</a:t>
            </a:r>
            <a:b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мужество и за терпенье,</a:t>
            </a:r>
            <a:b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Талант, напор и вдохновенье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08898" y="6045073"/>
            <a:ext cx="43091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Сергеева Кристина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13" y="204951"/>
            <a:ext cx="5079365" cy="5843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766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75" y="110359"/>
            <a:ext cx="539237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303521" y="153972"/>
            <a:ext cx="70990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Мисс              «Артистичность</a:t>
            </a: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Гроза хулиганов, Творческая личность» </a:t>
            </a: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691448" y="2456795"/>
            <a:ext cx="650055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Девчонка любит петь, </a:t>
            </a: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рисовать</a:t>
            </a: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танцевать.</a:t>
            </a: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Взрослым любит помогать.</a:t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</a:t>
            </a: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неё </a:t>
            </a: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талантов много.</a:t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Пусть будет светлая дорога</a:t>
            </a: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</a:p>
          <a:p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</a:t>
            </a:r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Кашу </a:t>
            </a:r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Анастасия</a:t>
            </a:r>
            <a:endParaRPr lang="ru-RU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623503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5376640"/>
          </a:xfrm>
        </p:spPr>
        <p:txBody>
          <a:bodyPr>
            <a:normAutofit fontScale="90000"/>
          </a:bodyPr>
          <a:lstStyle/>
          <a:p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Много дней стремительных </a:t>
            </a:r>
            <a:b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спорах и сомнениях </a:t>
            </a:r>
            <a:b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Складывалась дружная </a:t>
            </a:r>
            <a:b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Школьная семья. </a:t>
            </a:r>
            <a:b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Были в ней и радости, </a:t>
            </a:r>
            <a:b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Были огорчения, </a:t>
            </a:r>
            <a:b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делили поровну </a:t>
            </a:r>
            <a:b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вами мы, друзья. </a:t>
            </a:r>
            <a:b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1802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5562378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Скоро уж экзаменов </a:t>
            </a:r>
            <a:b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Предстоит момент. </a:t>
            </a:r>
            <a:b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Ведь не зря учились вы </a:t>
            </a:r>
            <a:b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школе девять лет. </a:t>
            </a:r>
            <a:b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Жизнь задаст вопросы вам </a:t>
            </a:r>
            <a:b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Трудности повышенной, </a:t>
            </a:r>
            <a:b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на каждый нужно дать </a:t>
            </a:r>
            <a:b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Правильный ответ. </a:t>
            </a:r>
            <a:b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4577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71502" y="1864421"/>
            <a:ext cx="8020401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этом наш </a:t>
            </a:r>
            <a:r>
              <a:rPr lang="ru-RU" sz="6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последний</a:t>
            </a:r>
          </a:p>
          <a:p>
            <a:r>
              <a:rPr lang="ru-RU" sz="6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классный час окончен.</a:t>
            </a:r>
          </a:p>
        </p:txBody>
      </p:sp>
    </p:spTree>
    <p:extLst>
      <p:ext uri="{BB962C8B-B14F-4D97-AF65-F5344CB8AC3E}">
        <p14:creationId xmlns:p14="http://schemas.microsoft.com/office/powerpoint/2010/main" val="42263792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38" y="365125"/>
            <a:ext cx="9567862" cy="6235700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Дорогие мои ребята! Вот и настал этот волнительный и долгожданный момент: для вас прозвенел ваш </a:t>
            </a:r>
            <a:r>
              <a:rPr lang="ru-RU" sz="5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5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Последний звонок»</a:t>
            </a:r>
            <a:r>
              <a:rPr lang="ru-RU" sz="5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5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который поставит точку в большой главе под названием "</a:t>
            </a:r>
            <a:r>
              <a:rPr lang="ru-RU" sz="5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Детство</a:t>
            </a:r>
            <a:r>
              <a:rPr lang="ru-RU" sz="5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".</a:t>
            </a:r>
            <a:br>
              <a:rPr lang="ru-RU" sz="5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152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2670" y="0"/>
            <a:ext cx="10579330" cy="6648450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 - выпускник!</a:t>
            </a:r>
            <a:b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оглянуться не успел:</a:t>
            </a:r>
            <a:b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нет в руках учительской указки,</a:t>
            </a:r>
            <a:b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нет в ушах приятельской подсказки,</a:t>
            </a:r>
            <a:b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стерся до последней крошки мел...</a:t>
            </a:r>
            <a:b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 стали взрослыми совсем . </a:t>
            </a:r>
            <a:b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023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88878" y="291601"/>
            <a:ext cx="9849232" cy="5981642"/>
          </a:xfrm>
        </p:spPr>
        <p:txBody>
          <a:bodyPr>
            <a:noAutofit/>
          </a:bodyPr>
          <a:lstStyle/>
          <a:p>
            <a:r>
              <a:rPr lang="ru-RU" sz="4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Сначала давайте проверим наш настрой. Хоть все мы здесь уже взрослые, предлагаю вспомнить детство.</a:t>
            </a:r>
            <a:br>
              <a:rPr lang="ru-RU" sz="4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Надо правильно закончить фразу. Где нужно, надо сказать "девочки" или "девчонки", а где нужно - "мальчики" или "мальчишки".</a:t>
            </a:r>
            <a:br>
              <a:rPr lang="ru-RU" sz="4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1696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968</TotalTime>
  <Words>943</Words>
  <Application>Microsoft Office PowerPoint</Application>
  <PresentationFormat>Широкоэкранный</PresentationFormat>
  <Paragraphs>94</Paragraphs>
  <Slides>69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69</vt:i4>
      </vt:variant>
    </vt:vector>
  </HeadingPairs>
  <TitlesOfParts>
    <vt:vector size="76" baseType="lpstr">
      <vt:lpstr>Arial</vt:lpstr>
      <vt:lpstr>Calibri</vt:lpstr>
      <vt:lpstr>Century Gothic</vt:lpstr>
      <vt:lpstr>Tahoma</vt:lpstr>
      <vt:lpstr>Times New Roman</vt:lpstr>
      <vt:lpstr>Wingdings 3</vt:lpstr>
      <vt:lpstr>Легкий дым</vt:lpstr>
      <vt:lpstr>Сценарий проведения классного часа «Последний звонок»</vt:lpstr>
      <vt:lpstr>Презентация PowerPoint</vt:lpstr>
      <vt:lpstr>"А в классе строчки классиков заветные  Другим ученикам теперь досказывать,  Должны мы теорему жизни вечную  Судьбой своей самим себе доказывать.  Ждут впереди нас первые экзамены,  Все то, о чем с тобой мечтали, сбудется.  Лишь детство мы вернуть не сможем заново,  Как первый вальс, оно не позабудется!" </vt:lpstr>
      <vt:lpstr>Вот он пришел – последний школьный день, И май-волшебник, полюбуйтесь сами, Осыпал щедро нежную сирень Лиловыми душистыми цветами. Под дождем или в зной, Но в положенный срок Каждой новой весной Есть последний звонок.  </vt:lpstr>
      <vt:lpstr>У нас в классе  Сегодня день особый,  Радостно и грустно нам слегка,  Торжественно собрались мы сегодня  На классный час «Последнего звонка».</vt:lpstr>
      <vt:lpstr>24,5 тысяч звонков вместили в себя 9 школьных лет. Ни один из них не похож на другой. Какой-то торопил на 1-ый урок, какой-то звал к любимому учителю, какой-то выручал тебя в трагический момент, когда тебя вызывали к доске, а ты вовсе туда не хотел идти. А были, что греха таить, ни с чем несравнимые звонки в конце четверти, в конце учебного года… Казалось, им не будет конца! Но вот подошло время последнего звонка! Позади – 9 лет, позади – школьные годы!</vt:lpstr>
      <vt:lpstr>Дорогие мои ребята! Вот и настал этот волнительный и долгожданный момент: для вас прозвенел ваш «Последний звонок», который поставит точку в большой главе под названием "Детство". </vt:lpstr>
      <vt:lpstr>Ты - выпускник!  И оглянуться не успел:  И нет в руках учительской указки,  И нет в ушах приятельской подсказки,  И стерся до последней крошки мел...  Вы стали взрослыми совсем .  </vt:lpstr>
      <vt:lpstr>Сначала давайте проверим наш настрой. Хоть все мы здесь уже взрослые, предлагаю вспомнить детство. Надо правильно закончить фразу. Где нужно, надо сказать "девочки" или "девчонки", а где нужно - "мальчики" или "мальчишки".  </vt:lpstr>
      <vt:lpstr>1. На финал по мотогонкам Стремятся в основном...   2. Весной венки из одуванчиков Плетут, конечно, только...   3. Болты, шурупы, шестеренки Найдешь в кармане у...  </vt:lpstr>
      <vt:lpstr>4. Коньки на льду чертили стрелочки, В хоккей весь день играли...   5. Болтали час без передышки В цветастых платьицах...   6. При всех померяться силенкой, Конечно, любят лишь...   7. Носили форменные фартучки В старинной школе только...   </vt:lpstr>
      <vt:lpstr>Сегодняшний классный час будет насыщен разными сюрпризами. Давайте вернемся в прошлое и вспомним:  "Как это было…"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 давайте вспомним, как все это начиналось? Какими вы были 9 лет назад?  Итак, вспоминаем: 1 сентября 2009 года…  И вот ты первоклассник. </vt:lpstr>
      <vt:lpstr>Презентация PowerPoint</vt:lpstr>
      <vt:lpstr>Презентация PowerPoint</vt:lpstr>
      <vt:lpstr>Презентация PowerPoint</vt:lpstr>
      <vt:lpstr>Время неумолимо движется вперед, но удивительное свойство человеческой памяти в том, что она способна возвращать нас в прошлое, в котором время исчисляется не минутами и часами, а чувствами; мыслями, переживаниями.</vt:lpstr>
      <vt:lpstr>- Что вы чувствовали, когда собирались сегодня в школу? -А что вы чувствовали тогда, 9 лет назад?  -Вы помните свою первую учительницу? -А своего первого соседа по парте? -Какую первую оценку вы получили, помните? Так, может, стоит попробовать хоть ненадолго вернуться туда, в страну детства?</vt:lpstr>
      <vt:lpstr>У каждого в жизни единственный раз  Бывает свой первый, свой памятный класс  И первый наставник, наш первый учитель,  Он дверь нам открыл в страну первых открытий. </vt:lpstr>
      <vt:lpstr>А потом был волнительный переход в 5-й класс, когда на каждый урок приходил к вам новый учитель. И поначалу было страшно, ведь вам было трудно даже запомнить их имена. И они были такими разными. Сегодня вы лишь улыбаемся свои опасениям и страхам. Учителя стали для вас родными. Даже те, кто работал с вами хоть одну четверть, полгода, год - не важно сколько! - оставил в ваших душах след.</vt:lpstr>
      <vt:lpstr>Школа- это тот жизненный кирпичик, где всегда можно найти ответ на любой вопрос. Вот и я решила вам предложить разные виды викторин, а вы попытаетесь ответить.</vt:lpstr>
      <vt:lpstr>1тур Хорошо ли вы знаете своих учителей?  1.Сколько лет директору нашей школы?  2.Назовите точное число учителей, которые давали вам знания на протяжении 9 лет.  3.Назовите ваших классных руководителей?  4.Как зовут учительницу, которая вела уроки пения- музыки?</vt:lpstr>
      <vt:lpstr>2тур Хорошо ли вы ориентируетесь в нашей школе?  1.Сколько всего дверей в нашей школе?  2.Где расположен электрощит, отключающий все освещения на 1-ом этаже? 3.Какой кабинет самый большой по площади?  4.Какой номер телефона в школе?  5.Сколько на стенах школы висит " планов эвакуации при пожаре"?  6.Сколько столов в кабинете истории? 7.Из скольких ступенек состоит лестница на второй этаж? </vt:lpstr>
      <vt:lpstr>3 тур Помните ли вы?  1.В каком классе вы изучали больше всего предметов? 2.Какой фразой учителя всегда заканчивали уроки- английского языка? 3.Помните ли вы какое слово вы написали первым в 1ом классе? 4.Какой был ваш любимый предмет? </vt:lpstr>
      <vt:lpstr>4 тур Хорошо ли вы знаете своих товарищей по классу? 1.У кого в вашем классе день рождения приходится на 13 марта? 2.Кто самый младший по возрасту в классе? 3.У кого в нашем классе самый высокий спортивный разряд? 4.Сколько человек в классе имеет отчество "Александрович- Александровна"? 5.Кто в классе поставил рекорд по количеству пропусков уроков?</vt:lpstr>
      <vt:lpstr>На протяжении ваших 9 лет, с рождения и дальше милыми помощниками, любящими вас были… родители, которые переживали за все неудачи, радовались успехом и сейчас готовы во всем помочь… </vt:lpstr>
      <vt:lpstr>Ну как не вспомнить нынче нам о тех, Делил кто с нами радость, горе, смех Кто ежедневно в школу собирал И от стыда за нас порой сгорал… Родители! Без вас мы никуда! Беда любая с вами – не беда! А радость – так сполна чтоб веселиться! Ведь с нами до-о-о-о-лго вам ещё учиться…</vt:lpstr>
      <vt:lpstr>Незримо следуют родители за нами.   И в радости, и в час, когда пришла беда.   Они стремятся оградить нас от печали,   Но мы, увы, их понимаем не всегда.   </vt:lpstr>
      <vt:lpstr>Дорогие наши мамы и папы! Полюбуйтесь! Ваши малыши выросли! То, что вы видите перед собой – это результат вашего каждодневного труда! Это именно мы обеспечивали вам все эти годы жизнь в экстремальных ситуациях! это именно нам вы обязаны невыносимыми днями, плавно переходящими в бессонные ночи!</vt:lpstr>
      <vt:lpstr>Да! Мы не всегда приносили вам только радости и гордо вспухшие от пятерок дневники.  Положа руку на сердце, мы готовы признать, что образцовыми детьми нас не назовешь!</vt:lpstr>
      <vt:lpstr>Но мы знаем: что бы мы ни вытворяли, что бы мы ни выкидывали ЭДАКОЕ, вы спишете все на затянувшийся переходный возраст и будете нас любить ещё сильнее.  И мы хотим сказать вам по секрету: </vt:lpstr>
      <vt:lpstr>Мы тоже очень вас любим</vt:lpstr>
      <vt:lpstr>Уважаемые родители! Я говорю вам свое учительское "спасибо" за ваших детей. Они умеют себя вести, они воспитаны, а самое главное, они - добрые и открытые. В этом ваша заслуга. Я вам очень благодарна, что все годы учебы мы с вами были единомышленниками, что вы всегда откликались на мои просьбы. Наверное, поэтому и с вашими детьми не было очень много проблем. Спасибо.</vt:lpstr>
      <vt:lpstr>А сейчас я объявляю начало торжественной церемонии: вручение премии "Золотой дождь".  Конечно же, многие из вас мечтали окончить школу с золотой медалью, но ведь это огромный многолетний труд. Каждый из вас по-своему старался эти 9 лет.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Мисс          «Творческая личность ,Спортсменка класса». </vt:lpstr>
      <vt:lpstr>Мисс  «Интеллект»  Как здорово, что в школе есть ребята, чьи ум и знания приносят славу ей, Ведь именно о вас мы произносим: «Вы — гордость и надежда наших дней!» </vt:lpstr>
      <vt:lpstr>Мистер «Аристократ»  Слегка ленив и чуть вальяжен,  Одет опрятно и красив собой, Он, точно ДЕНДИ из журнала, также важен.  Вам это подтвердит сейчас любой! </vt:lpstr>
      <vt:lpstr>Мистер «Справедливость»  Справедливый и спокойный, Похвалы всегда достойный. все ребята уважают, Успехов все ему желают. </vt:lpstr>
      <vt:lpstr>Мистер «Трудолюбие»  Тобою гордится класс. Ты любишь учиться, И любишь трудиться. Успехами новыми радуй ты нас, И в жизни ты многого сможешь добиться!  </vt:lpstr>
      <vt:lpstr> Мисс «Спортсменка»  За ловкость силу и сноровку, Упорный труд на тренировках, За собранность, стальные нервы, И за стремление быть первым, За мужество и за терпенье, Талант, напор и вдохновенье</vt:lpstr>
      <vt:lpstr>Презентация PowerPoint</vt:lpstr>
      <vt:lpstr>Много дней стремительных  В спорах и сомнениях  Складывалась дружная  Школьная семья.  Были в ней и радости,  Были огорчения,  Все делили поровну  С вами мы, друзья.   </vt:lpstr>
      <vt:lpstr> Скоро уж экзаменов  Предстоит момент.  Ведь не зря учились вы  В школе девять лет.  Жизнь задаст вопросы вам  Трудности повышенной,  И на каждый нужно дать  Правильный ответ.  </vt:lpstr>
      <vt:lpstr>Презентация PowerPoint</vt:lpstr>
    </vt:vector>
  </TitlesOfParts>
  <Company>diakov.net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"А в классе строчки классиков заветные   Другим ученикам теперь досказывать,   Должны мы теорему жизни вечную   Судьбой своей самим себе доказывать.   Ждут впереди нас первые экзамены,   Все то, о чем с тобой мечтали, сбудется.   Лишь детства мы вернуть не сможем заново,   Как первый вальс оно не позабудется!"</dc:title>
  <dc:creator>RePack by Diakov</dc:creator>
  <cp:lastModifiedBy>RePack by Diakov</cp:lastModifiedBy>
  <cp:revision>72</cp:revision>
  <dcterms:created xsi:type="dcterms:W3CDTF">2018-04-15T07:42:26Z</dcterms:created>
  <dcterms:modified xsi:type="dcterms:W3CDTF">2018-07-17T03:25:30Z</dcterms:modified>
</cp:coreProperties>
</file>