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9" r:id="rId2"/>
    <p:sldId id="260" r:id="rId3"/>
    <p:sldId id="257" r:id="rId4"/>
    <p:sldId id="261" r:id="rId5"/>
    <p:sldId id="258" r:id="rId6"/>
    <p:sldId id="264" r:id="rId7"/>
    <p:sldId id="275" r:id="rId8"/>
    <p:sldId id="276" r:id="rId9"/>
    <p:sldId id="277" r:id="rId10"/>
    <p:sldId id="278" r:id="rId11"/>
    <p:sldId id="279" r:id="rId12"/>
    <p:sldId id="280" r:id="rId13"/>
    <p:sldId id="266" r:id="rId14"/>
    <p:sldId id="267" r:id="rId15"/>
    <p:sldId id="268" r:id="rId16"/>
    <p:sldId id="269" r:id="rId17"/>
    <p:sldId id="270" r:id="rId18"/>
    <p:sldId id="283" r:id="rId19"/>
    <p:sldId id="272" r:id="rId20"/>
    <p:sldId id="284" r:id="rId21"/>
    <p:sldId id="271" r:id="rId22"/>
    <p:sldId id="285" r:id="rId23"/>
    <p:sldId id="286" r:id="rId24"/>
    <p:sldId id="287" r:id="rId25"/>
    <p:sldId id="288" r:id="rId26"/>
    <p:sldId id="289" r:id="rId27"/>
    <p:sldId id="290" r:id="rId28"/>
    <p:sldId id="291" r:id="rId29"/>
    <p:sldId id="292" r:id="rId30"/>
    <p:sldId id="273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CFF32-789F-462A-99C6-4089236AB38A}" type="datetimeFigureOut">
              <a:rPr lang="ru-RU" smtClean="0"/>
              <a:pPr/>
              <a:t>22.02.2018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0CF026-EC74-43C7-834E-64F0F4E915B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CFF32-789F-462A-99C6-4089236AB38A}" type="datetimeFigureOut">
              <a:rPr lang="ru-RU" smtClean="0"/>
              <a:pPr/>
              <a:t>22.02.2018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0CF026-EC74-43C7-834E-64F0F4E915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CFF32-789F-462A-99C6-4089236AB38A}" type="datetimeFigureOut">
              <a:rPr lang="ru-RU" smtClean="0"/>
              <a:pPr/>
              <a:t>22.02.2018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0CF026-EC74-43C7-834E-64F0F4E915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CFF32-789F-462A-99C6-4089236AB38A}" type="datetimeFigureOut">
              <a:rPr lang="ru-RU" smtClean="0"/>
              <a:pPr/>
              <a:t>22.02.2018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0CF026-EC74-43C7-834E-64F0F4E915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CFF32-789F-462A-99C6-4089236AB38A}" type="datetimeFigureOut">
              <a:rPr lang="ru-RU" smtClean="0"/>
              <a:pPr/>
              <a:t>22.02.2018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3C0CF026-EC74-43C7-834E-64F0F4E915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CFF32-789F-462A-99C6-4089236AB38A}" type="datetimeFigureOut">
              <a:rPr lang="ru-RU" smtClean="0"/>
              <a:pPr/>
              <a:t>22.02.2018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0CF026-EC74-43C7-834E-64F0F4E915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CFF32-789F-462A-99C6-4089236AB38A}" type="datetimeFigureOut">
              <a:rPr lang="ru-RU" smtClean="0"/>
              <a:pPr/>
              <a:t>22.02.2018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0CF026-EC74-43C7-834E-64F0F4E915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CFF32-789F-462A-99C6-4089236AB38A}" type="datetimeFigureOut">
              <a:rPr lang="ru-RU" smtClean="0"/>
              <a:pPr/>
              <a:t>22.02.2018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0CF026-EC74-43C7-834E-64F0F4E915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CFF32-789F-462A-99C6-4089236AB38A}" type="datetimeFigureOut">
              <a:rPr lang="ru-RU" smtClean="0"/>
              <a:pPr/>
              <a:t>22.02.2018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0CF026-EC74-43C7-834E-64F0F4E915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CFF32-789F-462A-99C6-4089236AB38A}" type="datetimeFigureOut">
              <a:rPr lang="ru-RU" smtClean="0"/>
              <a:pPr/>
              <a:t>22.02.2018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0CF026-EC74-43C7-834E-64F0F4E915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CFF32-789F-462A-99C6-4089236AB38A}" type="datetimeFigureOut">
              <a:rPr lang="ru-RU" smtClean="0"/>
              <a:pPr/>
              <a:t>22.02.2018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0CF026-EC74-43C7-834E-64F0F4E915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FA6CFF32-789F-462A-99C6-4089236AB38A}" type="datetimeFigureOut">
              <a:rPr lang="ru-RU" smtClean="0"/>
              <a:pPr/>
              <a:t>22.02.2018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3C0CF026-EC74-43C7-834E-64F0F4E915B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9" name="Picture 3" descr="C:\Users\user\Desktop\детская-преступность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l="4177" r="48680"/>
          <a:stretch>
            <a:fillRect/>
          </a:stretch>
        </p:blipFill>
        <p:spPr bwMode="auto">
          <a:xfrm>
            <a:off x="2143108" y="0"/>
            <a:ext cx="4884568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user\Desktop\img8.jpg"/>
          <p:cNvPicPr>
            <a:picLocks noChangeAspect="1" noChangeArrowheads="1"/>
          </p:cNvPicPr>
          <p:nvPr/>
        </p:nvPicPr>
        <p:blipFill>
          <a:blip r:embed="rId2" cstate="print"/>
          <a:srcRect t="9783"/>
          <a:stretch>
            <a:fillRect/>
          </a:stretch>
        </p:blipFill>
        <p:spPr bwMode="auto">
          <a:xfrm>
            <a:off x="142844" y="357166"/>
            <a:ext cx="8763061" cy="592935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user\Desktop\75c86e370d37a22b92552fd378975bbe_i-6017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l="11577" r="11577"/>
          <a:stretch>
            <a:fillRect/>
          </a:stretch>
        </p:blipFill>
        <p:spPr bwMode="auto">
          <a:xfrm>
            <a:off x="714348" y="571480"/>
            <a:ext cx="7528443" cy="5437209"/>
          </a:xfrm>
          <a:prstGeom prst="rect">
            <a:avLst/>
          </a:prstGeom>
          <a:noFill/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786710" y="6215082"/>
            <a:ext cx="1143008" cy="428628"/>
          </a:xfrm>
        </p:spPr>
        <p:txBody>
          <a:bodyPr>
            <a:noAutofit/>
          </a:bodyPr>
          <a:lstStyle/>
          <a:p>
            <a:r>
              <a:rPr lang="ru-RU" sz="2800" dirty="0" smtClean="0"/>
              <a:t>19 век</a:t>
            </a:r>
            <a:endParaRPr lang="ru-RU" sz="28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1" name="Picture 3" descr="C:\Users\user\Desktop\1900-50_skirt_lengths-742737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l="20123" r="20123"/>
          <a:stretch>
            <a:fillRect/>
          </a:stretch>
        </p:blipFill>
        <p:spPr bwMode="auto">
          <a:xfrm>
            <a:off x="214282" y="3314680"/>
            <a:ext cx="4724426" cy="3543320"/>
          </a:xfrm>
          <a:prstGeom prst="rect">
            <a:avLst/>
          </a:prstGeom>
          <a:noFill/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3" name="Picture 5" descr="C:\Users\user\Desktop\late-victorian-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852" y="214290"/>
            <a:ext cx="2071702" cy="2932262"/>
          </a:xfrm>
          <a:prstGeom prst="rect">
            <a:avLst/>
          </a:prstGeom>
          <a:noFill/>
        </p:spPr>
      </p:pic>
      <p:pic>
        <p:nvPicPr>
          <p:cNvPr id="7172" name="Picture 4" descr="C:\Users\user\Desktop\33b48101b64e1df9e10ffb20121b140708935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14942" y="1000108"/>
            <a:ext cx="3544887" cy="463151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4929198"/>
            <a:ext cx="7858180" cy="1500198"/>
          </a:xfrm>
        </p:spPr>
        <p:txBody>
          <a:bodyPr>
            <a:normAutofit/>
          </a:bodyPr>
          <a:lstStyle/>
          <a:p>
            <a:r>
              <a:rPr lang="ru-RU" sz="3600" i="1" dirty="0" smtClean="0"/>
              <a:t>	Модельер Вячеслав Зайцев</a:t>
            </a:r>
            <a:endParaRPr lang="ru-RU" sz="3600" i="1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8" name="Picture 4" descr="C:\Users\user\Desktop\TASS_5691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428736"/>
            <a:ext cx="6647888" cy="4429156"/>
          </a:xfrm>
          <a:prstGeom prst="rect">
            <a:avLst/>
          </a:prstGeom>
          <a:noFill/>
        </p:spPr>
      </p:pic>
      <p:pic>
        <p:nvPicPr>
          <p:cNvPr id="1026" name="Picture 2" descr="C:\Users\user\Desktop\320015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3" cstate="print"/>
          <a:srcRect l="12304" r="12304"/>
          <a:stretch>
            <a:fillRect/>
          </a:stretch>
        </p:blipFill>
        <p:spPr bwMode="auto">
          <a:xfrm>
            <a:off x="5572132" y="142852"/>
            <a:ext cx="3422654" cy="25669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1" name="Picture 3" descr="C:\Users\user\Desktop\FotorCreatehh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52788" y="0"/>
            <a:ext cx="5591212" cy="4193409"/>
          </a:xfrm>
          <a:prstGeom prst="rect">
            <a:avLst/>
          </a:prstGeom>
          <a:noFill/>
        </p:spPr>
      </p:pic>
      <p:pic>
        <p:nvPicPr>
          <p:cNvPr id="2050" name="Picture 2" descr="C:\Users\user\Desktop\b_21_10_2012_10_10_11_76558825-11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3" cstate="print"/>
          <a:srcRect l="3846" r="3846"/>
          <a:stretch>
            <a:fillRect/>
          </a:stretch>
        </p:blipFill>
        <p:spPr bwMode="auto">
          <a:xfrm>
            <a:off x="0" y="2895600"/>
            <a:ext cx="5486400" cy="3962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600720" cy="117632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077" name="Picture 5" descr="C:\Users\user\Desktop\YUd.-moda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l="1971" r="1971"/>
          <a:stretch>
            <a:fillRect/>
          </a:stretch>
        </p:blipFill>
        <p:spPr bwMode="auto">
          <a:xfrm>
            <a:off x="3286116" y="2571744"/>
            <a:ext cx="5529282" cy="3993370"/>
          </a:xfrm>
          <a:prstGeom prst="rect">
            <a:avLst/>
          </a:prstGeom>
          <a:noFill/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6"/>
            <a:ext cx="7315200" cy="976329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ru-RU" dirty="0" smtClean="0"/>
              <a:t>		</a:t>
            </a:r>
            <a:r>
              <a:rPr lang="ru-RU" sz="4400" b="1" i="1" dirty="0" smtClean="0"/>
              <a:t>Валентин </a:t>
            </a:r>
            <a:r>
              <a:rPr lang="ru-RU" sz="4400" b="1" i="1" dirty="0" err="1" smtClean="0"/>
              <a:t>Юдашкин</a:t>
            </a:r>
            <a:r>
              <a:rPr lang="ru-RU" sz="4400" b="1" i="1" dirty="0" smtClean="0"/>
              <a:t>  </a:t>
            </a:r>
            <a:r>
              <a:rPr lang="ru-RU" sz="3200" b="1" i="1" dirty="0" smtClean="0"/>
              <a:t>		модельер, дизайнер</a:t>
            </a:r>
            <a:endParaRPr lang="ru-RU" sz="3200" b="1" i="1" dirty="0"/>
          </a:p>
        </p:txBody>
      </p:sp>
      <p:pic>
        <p:nvPicPr>
          <p:cNvPr id="3074" name="Picture 2" descr="C:\Users\user\Desktop\valentin-yudashkin-fall-winter-2009-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214290"/>
            <a:ext cx="1955355" cy="2928958"/>
          </a:xfrm>
          <a:prstGeom prst="rect">
            <a:avLst/>
          </a:prstGeom>
          <a:noFill/>
        </p:spPr>
      </p:pic>
      <p:pic>
        <p:nvPicPr>
          <p:cNvPr id="3078" name="Picture 6" descr="C:\Users\user\Desktop\yudashkin_ss13_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3286124"/>
            <a:ext cx="2502976" cy="33790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002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t="1852" b="1852"/>
          <a:stretch>
            <a:fillRect/>
          </a:stretch>
        </p:blipFill>
        <p:spPr bwMode="auto">
          <a:xfrm>
            <a:off x="214282" y="357166"/>
            <a:ext cx="8741808" cy="6313528"/>
          </a:xfrm>
          <a:prstGeom prst="rect">
            <a:avLst/>
          </a:prstGeom>
          <a:noFill/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klassicheski-stil-1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l="5569" r="5569"/>
          <a:stretch>
            <a:fillRect/>
          </a:stretch>
        </p:blipFill>
        <p:spPr bwMode="auto">
          <a:xfrm>
            <a:off x="357158" y="3643314"/>
            <a:ext cx="3857620" cy="2893215"/>
          </a:xfrm>
          <a:prstGeom prst="rect">
            <a:avLst/>
          </a:prstGeom>
          <a:noFill/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714744" y="2214554"/>
            <a:ext cx="1785950" cy="97632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1" name="Picture 3" descr="C:\Users\user\Desktop\ккккккккккккк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00826" y="214290"/>
            <a:ext cx="2285984" cy="3265692"/>
          </a:xfrm>
          <a:prstGeom prst="rect">
            <a:avLst/>
          </a:prstGeom>
          <a:noFill/>
        </p:spPr>
      </p:pic>
      <p:pic>
        <p:nvPicPr>
          <p:cNvPr id="2052" name="Picture 4" descr="C:\Users\user\Desktop\Ralph_Lauren_Mens_SpringSummer201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9124" y="3643314"/>
            <a:ext cx="4432786" cy="2881311"/>
          </a:xfrm>
          <a:prstGeom prst="rect">
            <a:avLst/>
          </a:prstGeom>
          <a:noFill/>
        </p:spPr>
      </p:pic>
      <p:pic>
        <p:nvPicPr>
          <p:cNvPr id="2053" name="Picture 5" descr="C:\Users\user\Desktop\s1200 (1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34" y="357166"/>
            <a:ext cx="2334221" cy="307183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43174" y="642918"/>
            <a:ext cx="3857652" cy="2643206"/>
          </a:xfrm>
        </p:spPr>
        <p:txBody>
          <a:bodyPr>
            <a:normAutofit/>
          </a:bodyPr>
          <a:lstStyle/>
          <a:p>
            <a:r>
              <a:rPr lang="ru-RU" sz="4000" b="0" i="1" dirty="0" smtClean="0"/>
              <a:t>Классический</a:t>
            </a:r>
            <a:br>
              <a:rPr lang="ru-RU" sz="4000" b="0" i="1" dirty="0" smtClean="0"/>
            </a:br>
            <a:r>
              <a:rPr lang="ru-RU" sz="4000" b="0" i="1" dirty="0" smtClean="0"/>
              <a:t> стиль</a:t>
            </a:r>
            <a:endParaRPr lang="ru-RU" sz="4000" b="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6" name="Picture 10" descr="http://chern.malorita.edu.by/sm_full.aspx?guid=4563"/>
          <p:cNvPicPr>
            <a:picLocks noChangeAspect="1" noChangeArrowheads="1"/>
          </p:cNvPicPr>
          <p:nvPr/>
        </p:nvPicPr>
        <p:blipFill>
          <a:blip r:embed="rId2" cstate="print"/>
          <a:srcRect l="32401" t="9375" r="26712" b="8333"/>
          <a:stretch>
            <a:fillRect/>
          </a:stretch>
        </p:blipFill>
        <p:spPr bwMode="auto">
          <a:xfrm>
            <a:off x="5072066" y="928670"/>
            <a:ext cx="3786214" cy="5643602"/>
          </a:xfrm>
          <a:prstGeom prst="rect">
            <a:avLst/>
          </a:prstGeom>
          <a:noFill/>
        </p:spPr>
      </p:pic>
      <p:pic>
        <p:nvPicPr>
          <p:cNvPr id="14348" name="Picture 12" descr="http://westsharm.ru/wp-content/uploads/2018/01/15.jpg"/>
          <p:cNvPicPr>
            <a:picLocks noChangeAspect="1" noChangeArrowheads="1"/>
          </p:cNvPicPr>
          <p:nvPr/>
        </p:nvPicPr>
        <p:blipFill>
          <a:blip r:embed="rId3" cstate="print"/>
          <a:srcRect t="2355" r="19438" b="-1251"/>
          <a:stretch>
            <a:fillRect/>
          </a:stretch>
        </p:blipFill>
        <p:spPr bwMode="auto">
          <a:xfrm>
            <a:off x="500034" y="3286124"/>
            <a:ext cx="4316900" cy="3357562"/>
          </a:xfrm>
          <a:prstGeom prst="rect">
            <a:avLst/>
          </a:prstGeom>
          <a:noFill/>
        </p:spPr>
      </p:pic>
      <p:pic>
        <p:nvPicPr>
          <p:cNvPr id="14350" name="Picture 14" descr="http://puhovik.kiev.ua/wp-content/uploads/2013/08/%D0%9A%D0%BB%D0%B0%D1%81%D1%81%D0%B8%D1%87%D0%B5%D1%81%D0%BA%D0%B8%D0%B9-%D1%81%D1%82%D0%B8%D0%BB%D1%8C-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500042"/>
            <a:ext cx="4198736" cy="259558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714612" y="1357298"/>
            <a:ext cx="4429156" cy="2143140"/>
          </a:xfrm>
        </p:spPr>
        <p:txBody>
          <a:bodyPr>
            <a:normAutofit/>
          </a:bodyPr>
          <a:lstStyle/>
          <a:p>
            <a:r>
              <a:rPr lang="ru-RU" sz="4000" b="1" i="1" dirty="0" smtClean="0"/>
              <a:t>Спортивный</a:t>
            </a:r>
          </a:p>
          <a:p>
            <a:r>
              <a:rPr lang="ru-RU" sz="4000" b="1" i="1" dirty="0" smtClean="0"/>
              <a:t>стиль</a:t>
            </a:r>
            <a:endParaRPr lang="ru-RU" sz="4000" b="1" i="1" dirty="0"/>
          </a:p>
        </p:txBody>
      </p:sp>
      <p:pic>
        <p:nvPicPr>
          <p:cNvPr id="5122" name="Picture 2" descr="C:\Users\user\Desktop\imgonline-com-ua-Resize-jZpaezayl7UFh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3714752"/>
            <a:ext cx="6786610" cy="2940864"/>
          </a:xfrm>
          <a:prstGeom prst="rect">
            <a:avLst/>
          </a:prstGeom>
          <a:noFill/>
        </p:spPr>
      </p:pic>
      <p:pic>
        <p:nvPicPr>
          <p:cNvPr id="5123" name="Picture 3" descr="C:\Users\user\Desktop\0c8fc89ebdd99e60d15f9ab86523f541b78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65106" y="357166"/>
            <a:ext cx="2464595" cy="3286127"/>
          </a:xfrm>
          <a:prstGeom prst="rect">
            <a:avLst/>
          </a:prstGeom>
          <a:noFill/>
        </p:spPr>
      </p:pic>
      <p:pic>
        <p:nvPicPr>
          <p:cNvPr id="5124" name="Picture 4" descr="C:\Users\user\Desktop\359814-sinij-sinij-0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214290"/>
            <a:ext cx="2428892" cy="34544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user\Desktop\img1588_30717_b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0"/>
            <a:ext cx="6858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60" name="Picture 4" descr="http://wlooks.ru/images/article/orig/2017/02/sportivnyj-stil-odezhdy-dlya-zhenshchin-i-devushek-8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1" y="214290"/>
            <a:ext cx="6548483" cy="3929090"/>
          </a:xfrm>
          <a:prstGeom prst="rect">
            <a:avLst/>
          </a:prstGeom>
          <a:noFill/>
        </p:spPr>
      </p:pic>
      <p:pic>
        <p:nvPicPr>
          <p:cNvPr id="45062" name="Picture 6" descr="http://wallpaperscraft.ru/image/benetton_odezhda_lyudi_stil_69241_1920x12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4810" y="3500438"/>
            <a:ext cx="4714908" cy="294681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 descr="C:\Users\user\Desktop\romanticheskii-stil-odezhdy-05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t="-3236" r="32291" b="1786"/>
          <a:stretch>
            <a:fillRect/>
          </a:stretch>
        </p:blipFill>
        <p:spPr bwMode="auto">
          <a:xfrm>
            <a:off x="214282" y="0"/>
            <a:ext cx="3714776" cy="4329090"/>
          </a:xfrm>
          <a:prstGeom prst="rect">
            <a:avLst/>
          </a:prstGeom>
          <a:noFill/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57158" y="5072074"/>
            <a:ext cx="6072230" cy="1785926"/>
          </a:xfrm>
        </p:spPr>
        <p:txBody>
          <a:bodyPr>
            <a:normAutofit/>
          </a:bodyPr>
          <a:lstStyle/>
          <a:p>
            <a:r>
              <a:rPr lang="ru-RU" sz="3600" b="1" i="1" dirty="0" smtClean="0"/>
              <a:t>Романтический</a:t>
            </a:r>
          </a:p>
          <a:p>
            <a:r>
              <a:rPr lang="ru-RU" sz="3600" b="1" i="1" dirty="0" smtClean="0"/>
              <a:t>			стиль</a:t>
            </a:r>
            <a:endParaRPr lang="ru-RU" sz="3600" b="1" i="1" dirty="0"/>
          </a:p>
        </p:txBody>
      </p:sp>
      <p:pic>
        <p:nvPicPr>
          <p:cNvPr id="4103" name="Picture 7" descr="C:\Users\user\Desktop\Muzhchina-v-zheltyih-bryukah.jpg"/>
          <p:cNvPicPr>
            <a:picLocks noChangeAspect="1" noChangeArrowheads="1"/>
          </p:cNvPicPr>
          <p:nvPr/>
        </p:nvPicPr>
        <p:blipFill>
          <a:blip r:embed="rId3" cstate="print"/>
          <a:srcRect t="-7272" r="-6364" b="-1819"/>
          <a:stretch>
            <a:fillRect/>
          </a:stretch>
        </p:blipFill>
        <p:spPr bwMode="auto">
          <a:xfrm>
            <a:off x="4143372" y="-219808"/>
            <a:ext cx="2928958" cy="4506064"/>
          </a:xfrm>
          <a:prstGeom prst="rect">
            <a:avLst/>
          </a:prstGeom>
          <a:noFill/>
        </p:spPr>
      </p:pic>
      <p:pic>
        <p:nvPicPr>
          <p:cNvPr id="4102" name="Picture 6" descr="C:\Users\user\Desktop\1449944089_279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65127" y="2571744"/>
            <a:ext cx="3000192" cy="39970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http://tossy.ru/pics/2015/09/1441486833_e47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428604"/>
            <a:ext cx="5905500" cy="5238750"/>
          </a:xfrm>
          <a:prstGeom prst="rect">
            <a:avLst/>
          </a:prstGeom>
          <a:noFill/>
        </p:spPr>
      </p:pic>
      <p:pic>
        <p:nvPicPr>
          <p:cNvPr id="46084" name="Picture 4" descr="https://im0-tub-ru.yandex.net/i?id=01a9b0d5a0e1e922a9cd4bf6d79e5665-l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56" y="3071810"/>
            <a:ext cx="3514700" cy="35147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7106" name="Picture 2" descr="http://tk-sadovod.ru/wp-content/uploads/2016/12/42t8rh25r93hrt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l="10068" r="10068"/>
          <a:stretch>
            <a:fillRect/>
          </a:stretch>
        </p:blipFill>
        <p:spPr bwMode="auto">
          <a:xfrm>
            <a:off x="857224" y="428604"/>
            <a:ext cx="7429529" cy="5365771"/>
          </a:xfrm>
          <a:prstGeom prst="rect">
            <a:avLst/>
          </a:prstGeom>
          <a:noFill/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57356" y="5857892"/>
            <a:ext cx="5786478" cy="714380"/>
          </a:xfrm>
        </p:spPr>
        <p:txBody>
          <a:bodyPr>
            <a:normAutofit lnSpcReduction="10000"/>
          </a:bodyPr>
          <a:lstStyle/>
          <a:p>
            <a:r>
              <a:rPr lang="ru-RU" sz="4400" b="1" i="1" dirty="0" smtClean="0"/>
              <a:t>Молодежный стиль</a:t>
            </a:r>
            <a:endParaRPr lang="ru-RU" sz="4400" b="1" i="1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8130" name="Picture 2" descr="http://wlooks.ru/images/article/orig/2017/02/molodezhnyj-stil-odezhdy-2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l="3956" r="3956"/>
          <a:stretch>
            <a:fillRect/>
          </a:stretch>
        </p:blipFill>
        <p:spPr bwMode="auto">
          <a:xfrm>
            <a:off x="3557511" y="285729"/>
            <a:ext cx="5619789" cy="4214842"/>
          </a:xfrm>
          <a:prstGeom prst="rect">
            <a:avLst/>
          </a:prstGeom>
          <a:noFill/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143768" y="5572140"/>
            <a:ext cx="1714512" cy="128586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 </a:t>
            </a:r>
            <a:r>
              <a:rPr lang="ru-RU" sz="3200" dirty="0" err="1" smtClean="0"/>
              <a:t>кэжуал</a:t>
            </a:r>
            <a:r>
              <a:rPr lang="ru-RU" sz="3200" dirty="0" smtClean="0"/>
              <a:t> </a:t>
            </a:r>
            <a:endParaRPr lang="ru-RU" sz="3200" dirty="0"/>
          </a:p>
        </p:txBody>
      </p:sp>
      <p:pic>
        <p:nvPicPr>
          <p:cNvPr id="48136" name="Picture 8" descr="http://wlooks.ru/images/article/orig/2017/02/molodezhnyj-stil-odezhdy-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2214554"/>
            <a:ext cx="3095630" cy="46434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http://wlooks.ru/images/article/orig/2017/02/molodezhnyj-stil-odezhdy-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500042"/>
            <a:ext cx="7803016" cy="58579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0" y="5572140"/>
            <a:ext cx="4929190" cy="1285860"/>
          </a:xfrm>
        </p:spPr>
        <p:txBody>
          <a:bodyPr>
            <a:normAutofit/>
          </a:bodyPr>
          <a:lstStyle/>
          <a:p>
            <a:r>
              <a:rPr lang="ru-RU" sz="3600" dirty="0" err="1" smtClean="0"/>
              <a:t>гранж</a:t>
            </a:r>
            <a:endParaRPr lang="ru-RU" sz="3600" dirty="0"/>
          </a:p>
        </p:txBody>
      </p:sp>
      <p:pic>
        <p:nvPicPr>
          <p:cNvPr id="5122" name="Picture 2" descr="современные стили моды в одежеде"/>
          <p:cNvPicPr>
            <a:picLocks noChangeAspect="1" noChangeArrowheads="1"/>
          </p:cNvPicPr>
          <p:nvPr/>
        </p:nvPicPr>
        <p:blipFill>
          <a:blip r:embed="rId2" cstate="print"/>
          <a:srcRect t="1500" r="35500"/>
          <a:stretch>
            <a:fillRect/>
          </a:stretch>
        </p:blipFill>
        <p:spPr bwMode="auto">
          <a:xfrm>
            <a:off x="5072066" y="135102"/>
            <a:ext cx="3918940" cy="5984696"/>
          </a:xfrm>
          <a:prstGeom prst="rect">
            <a:avLst/>
          </a:prstGeom>
          <a:noFill/>
        </p:spPr>
      </p:pic>
      <p:pic>
        <p:nvPicPr>
          <p:cNvPr id="5124" name="Picture 4" descr="http://www.vplate.ru/images/article/orig/2017/05/sovremennye-stili-odezhdy-13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3" cstate="print"/>
          <a:srcRect l="2144" r="2144"/>
          <a:stretch>
            <a:fillRect/>
          </a:stretch>
        </p:blipFill>
        <p:spPr bwMode="auto">
          <a:xfrm>
            <a:off x="214282" y="642918"/>
            <a:ext cx="4589644" cy="500065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072330" y="6357958"/>
            <a:ext cx="1643074" cy="500042"/>
          </a:xfrm>
        </p:spPr>
        <p:txBody>
          <a:bodyPr>
            <a:normAutofit fontScale="77500" lnSpcReduction="20000"/>
          </a:bodyPr>
          <a:lstStyle/>
          <a:p>
            <a:r>
              <a:rPr lang="ru-RU" sz="4000" dirty="0" err="1" smtClean="0"/>
              <a:t>хаус</a:t>
            </a:r>
            <a:endParaRPr lang="ru-RU" sz="4000" dirty="0"/>
          </a:p>
        </p:txBody>
      </p:sp>
      <p:pic>
        <p:nvPicPr>
          <p:cNvPr id="4098" name="Picture 2" descr="http://devchurka.ru/wp-content/uploads/2016/07/zhenskij-molodezhnyj-stil-odezhd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441709" cy="3429000"/>
          </a:xfrm>
          <a:prstGeom prst="rect">
            <a:avLst/>
          </a:prstGeom>
          <a:noFill/>
        </p:spPr>
      </p:pic>
      <p:pic>
        <p:nvPicPr>
          <p:cNvPr id="4102" name="Picture 6" descr="http://nnov-nsp.ru/mkxximru/modnaya-molodezhnaya-odezhda-yarkie-927820258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3" cstate="print"/>
          <a:srcRect t="5290" b="5290"/>
          <a:stretch>
            <a:fillRect/>
          </a:stretch>
        </p:blipFill>
        <p:spPr bwMode="auto">
          <a:xfrm>
            <a:off x="3357554" y="2405014"/>
            <a:ext cx="5589022" cy="40370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2226" name="Picture 2" descr="http://wlooks.ru/images/article/orig/2017/02/molodezhnyj-stil-odezhdy-26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l="1885" r="1885"/>
          <a:stretch>
            <a:fillRect/>
          </a:stretch>
        </p:blipFill>
        <p:spPr bwMode="auto">
          <a:xfrm>
            <a:off x="642910" y="285728"/>
            <a:ext cx="8247239" cy="5956339"/>
          </a:xfrm>
          <a:prstGeom prst="rect">
            <a:avLst/>
          </a:prstGeom>
          <a:noFill/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072330" y="6357958"/>
            <a:ext cx="1643074" cy="500042"/>
          </a:xfrm>
        </p:spPr>
        <p:txBody>
          <a:bodyPr>
            <a:normAutofit fontScale="70000" lnSpcReduction="20000"/>
          </a:bodyPr>
          <a:lstStyle/>
          <a:p>
            <a:r>
              <a:rPr lang="ru-RU" sz="4000" dirty="0" err="1" smtClean="0"/>
              <a:t>Хип</a:t>
            </a:r>
            <a:r>
              <a:rPr lang="ru-RU" sz="4000" dirty="0" smtClean="0"/>
              <a:t> - хоп</a:t>
            </a:r>
            <a:endParaRPr lang="ru-RU" sz="4000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http://wlooks.ru/images/article/orig/2017/02/molodezhnyj-stil-odezhdy-3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0"/>
            <a:ext cx="4950122" cy="3740559"/>
          </a:xfrm>
          <a:prstGeom prst="rect">
            <a:avLst/>
          </a:prstGeom>
          <a:noFill/>
        </p:spPr>
      </p:pic>
      <p:pic>
        <p:nvPicPr>
          <p:cNvPr id="53252" name="Picture 4" descr="http://wlooks.ru/images/article/orig/2017/02/molodezhnyj-stil-odezhdy-3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0430" y="3071810"/>
            <a:ext cx="5367346" cy="35743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488" y="4929198"/>
            <a:ext cx="4421200" cy="438140"/>
          </a:xfrm>
        </p:spPr>
        <p:txBody>
          <a:bodyPr>
            <a:noAutofit/>
          </a:bodyPr>
          <a:lstStyle/>
          <a:p>
            <a:r>
              <a:rPr lang="ru-RU" sz="4800" i="1" dirty="0" smtClean="0"/>
              <a:t/>
            </a:r>
            <a:br>
              <a:rPr lang="ru-RU" sz="4800" i="1" dirty="0" smtClean="0"/>
            </a:br>
            <a:r>
              <a:rPr lang="ru-RU" sz="4800" i="1" dirty="0"/>
              <a:t/>
            </a:r>
            <a:br>
              <a:rPr lang="ru-RU" sz="4800" i="1" dirty="0"/>
            </a:br>
            <a:r>
              <a:rPr lang="ru-RU" sz="4800" i="1" dirty="0" smtClean="0"/>
              <a:t/>
            </a:r>
            <a:br>
              <a:rPr lang="ru-RU" sz="4800" i="1" dirty="0" smtClean="0"/>
            </a:br>
            <a:r>
              <a:rPr lang="ru-RU" sz="4800" i="1" dirty="0"/>
              <a:t/>
            </a:r>
            <a:br>
              <a:rPr lang="ru-RU" sz="4800" i="1" dirty="0"/>
            </a:br>
            <a:r>
              <a:rPr lang="ru-RU" sz="4800" i="1" dirty="0" smtClean="0"/>
              <a:t>	</a:t>
            </a:r>
            <a:br>
              <a:rPr lang="ru-RU" sz="4800" i="1" dirty="0" smtClean="0"/>
            </a:br>
            <a:r>
              <a:rPr lang="ru-RU" sz="4800" i="1" dirty="0"/>
              <a:t/>
            </a:r>
            <a:br>
              <a:rPr lang="ru-RU" sz="4800" i="1" dirty="0"/>
            </a:br>
            <a:endParaRPr lang="ru-RU" sz="4800" i="1" dirty="0"/>
          </a:p>
        </p:txBody>
      </p:sp>
      <p:pic>
        <p:nvPicPr>
          <p:cNvPr id="2050" name="Picture 2" descr="C:\Users\user\Desktop\11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l="9867" r="9867"/>
          <a:stretch>
            <a:fillRect/>
          </a:stretch>
        </p:blipFill>
        <p:spPr bwMode="auto">
          <a:xfrm>
            <a:off x="2214546" y="214290"/>
            <a:ext cx="4143404" cy="3107553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928926" y="3929066"/>
            <a:ext cx="3357586" cy="2243134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4000" b="1" i="1" dirty="0" smtClean="0"/>
              <a:t>Встречают </a:t>
            </a:r>
          </a:p>
          <a:p>
            <a:pPr algn="ctr"/>
            <a:r>
              <a:rPr lang="ru-RU" sz="4000" b="1" i="1" dirty="0"/>
              <a:t>п</a:t>
            </a:r>
            <a:r>
              <a:rPr lang="ru-RU" sz="4000" b="1" i="1" dirty="0" smtClean="0"/>
              <a:t>о</a:t>
            </a:r>
          </a:p>
          <a:p>
            <a:pPr algn="ctr"/>
            <a:r>
              <a:rPr lang="ru-RU" sz="4000" b="1" i="1" dirty="0" smtClean="0"/>
              <a:t> одежке…</a:t>
            </a:r>
            <a:endParaRPr lang="ru-RU" sz="4000" b="1" i="1" dirty="0"/>
          </a:p>
        </p:txBody>
      </p:sp>
      <p:pic>
        <p:nvPicPr>
          <p:cNvPr id="2052" name="Picture 4" descr="C:\Users\user\Desktop\92452cc7b474fbd137f85a5fcf84add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928934"/>
            <a:ext cx="2503283" cy="375005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pic>
      <p:pic>
        <p:nvPicPr>
          <p:cNvPr id="2053" name="Picture 5" descr="C:\Users\user\Desktop\Ksjusha-Mitrofanova794739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00826" y="2428868"/>
            <a:ext cx="2357422" cy="41932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slide_18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t="1852" b="1852"/>
          <a:stretch>
            <a:fillRect/>
          </a:stretch>
        </p:blipFill>
        <p:spPr bwMode="auto">
          <a:xfrm>
            <a:off x="-392384" y="0"/>
            <a:ext cx="9536384" cy="6887389"/>
          </a:xfrm>
          <a:prstGeom prst="rect">
            <a:avLst/>
          </a:prstGeom>
          <a:noFill/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user\Desktop\img1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t="1852" b="1852"/>
          <a:stretch>
            <a:fillRect/>
          </a:stretch>
        </p:blipFill>
        <p:spPr bwMode="auto">
          <a:xfrm>
            <a:off x="214282" y="357166"/>
            <a:ext cx="8390115" cy="60595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user\Desktop\maxresdefault-3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l="11058" r="11058"/>
          <a:stretch>
            <a:fillRect/>
          </a:stretch>
        </p:blipFill>
        <p:spPr bwMode="auto">
          <a:xfrm>
            <a:off x="0" y="254000"/>
            <a:ext cx="9144000" cy="6604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0" y="5929330"/>
            <a:ext cx="9144000" cy="928670"/>
          </a:xfrm>
        </p:spPr>
        <p:txBody>
          <a:bodyPr>
            <a:noAutofit/>
          </a:bodyPr>
          <a:lstStyle/>
          <a:p>
            <a:pPr algn="ctr"/>
            <a:r>
              <a:rPr lang="ru-RU" sz="2000" b="1" i="1" dirty="0" smtClean="0"/>
              <a:t>Мода это то, что в определенное время пользуется наибольшей популярностью и признанием большинства.</a:t>
            </a:r>
            <a:endParaRPr lang="ru-RU" sz="2000" b="1" i="1" dirty="0"/>
          </a:p>
        </p:txBody>
      </p:sp>
      <p:pic>
        <p:nvPicPr>
          <p:cNvPr id="1026" name="Picture 2" descr="C:\Users\user\Desktop\slide_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524307" cy="2643230"/>
          </a:xfrm>
          <a:prstGeom prst="rect">
            <a:avLst/>
          </a:prstGeom>
          <a:noFill/>
        </p:spPr>
      </p:pic>
      <p:pic>
        <p:nvPicPr>
          <p:cNvPr id="6" name="Picture 3" descr="C:\Users\user\Desktop\verhnyaya_podrostkovaya_odezhda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3" cstate="print"/>
          <a:srcRect t="1852" b="1852"/>
          <a:stretch>
            <a:fillRect/>
          </a:stretch>
        </p:blipFill>
        <p:spPr bwMode="auto">
          <a:xfrm>
            <a:off x="2285984" y="841363"/>
            <a:ext cx="6858016" cy="49530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 descr="C:\Users\user\Desktop\002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t="1852" b="1852"/>
          <a:stretch>
            <a:fillRect/>
          </a:stretch>
        </p:blipFill>
        <p:spPr bwMode="auto">
          <a:xfrm>
            <a:off x="285720" y="214290"/>
            <a:ext cx="8648390" cy="62460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user\Desktop\dfsdfgdg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t="1901" b="1901"/>
          <a:stretch>
            <a:fillRect/>
          </a:stretch>
        </p:blipFill>
        <p:spPr bwMode="auto">
          <a:xfrm>
            <a:off x="428596" y="428604"/>
            <a:ext cx="8209874" cy="5929354"/>
          </a:xfrm>
          <a:prstGeom prst="rect">
            <a:avLst/>
          </a:prstGeom>
          <a:noFill/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358082" y="6286520"/>
            <a:ext cx="1500198" cy="571480"/>
          </a:xfrm>
        </p:spPr>
        <p:txBody>
          <a:bodyPr>
            <a:normAutofit fontScale="85000" lnSpcReduction="10000"/>
          </a:bodyPr>
          <a:lstStyle/>
          <a:p>
            <a:r>
              <a:rPr lang="ru-RU" sz="3200" dirty="0" smtClean="0"/>
              <a:t>Франция</a:t>
            </a:r>
            <a:endParaRPr lang="ru-RU" sz="32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user\Desktop\005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t="1852" b="1852"/>
          <a:stretch>
            <a:fillRect/>
          </a:stretch>
        </p:blipFill>
        <p:spPr bwMode="auto">
          <a:xfrm>
            <a:off x="285720" y="428604"/>
            <a:ext cx="8643966" cy="62428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653</TotalTime>
  <Words>36</Words>
  <Application>Microsoft Office PowerPoint</Application>
  <PresentationFormat>Экран (4:3)</PresentationFormat>
  <Paragraphs>19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Апекс</vt:lpstr>
      <vt:lpstr>Слайд 1</vt:lpstr>
      <vt:lpstr>Слайд 2</vt:lpstr>
      <vt:lpstr>       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 Модельер Вячеслав Зайцев</vt:lpstr>
      <vt:lpstr>Слайд 14</vt:lpstr>
      <vt:lpstr>Слайд 15</vt:lpstr>
      <vt:lpstr>Слайд 16</vt:lpstr>
      <vt:lpstr>Классический  стиль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72</cp:revision>
  <dcterms:created xsi:type="dcterms:W3CDTF">2018-02-15T06:46:19Z</dcterms:created>
  <dcterms:modified xsi:type="dcterms:W3CDTF">2018-02-22T11:12:20Z</dcterms:modified>
</cp:coreProperties>
</file>