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2" r:id="rId2"/>
    <p:sldId id="336" r:id="rId3"/>
    <p:sldId id="352" r:id="rId4"/>
    <p:sldId id="337" r:id="rId5"/>
    <p:sldId id="344" r:id="rId6"/>
    <p:sldId id="338" r:id="rId7"/>
    <p:sldId id="345" r:id="rId8"/>
    <p:sldId id="339" r:id="rId9"/>
    <p:sldId id="346" r:id="rId10"/>
    <p:sldId id="340" r:id="rId11"/>
    <p:sldId id="347" r:id="rId12"/>
    <p:sldId id="341" r:id="rId13"/>
    <p:sldId id="343" r:id="rId14"/>
    <p:sldId id="342" r:id="rId15"/>
    <p:sldId id="348" r:id="rId16"/>
    <p:sldId id="359" r:id="rId17"/>
    <p:sldId id="360" r:id="rId18"/>
    <p:sldId id="32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15" autoAdjust="0"/>
    <p:restoredTop sz="94660"/>
  </p:normalViewPr>
  <p:slideViewPr>
    <p:cSldViewPr>
      <p:cViewPr varScale="1">
        <p:scale>
          <a:sx n="61" d="100"/>
          <a:sy n="61" d="100"/>
        </p:scale>
        <p:origin x="-14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52869-1967-411E-A204-B9B70827CE37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735D-32E0-4E27-95CA-04CAAE406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52869-1967-411E-A204-B9B70827CE37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735D-32E0-4E27-95CA-04CAAE406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52869-1967-411E-A204-B9B70827CE37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735D-32E0-4E27-95CA-04CAAE406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52869-1967-411E-A204-B9B70827CE37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735D-32E0-4E27-95CA-04CAAE406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52869-1967-411E-A204-B9B70827CE37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735D-32E0-4E27-95CA-04CAAE406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52869-1967-411E-A204-B9B70827CE37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735D-32E0-4E27-95CA-04CAAE406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52869-1967-411E-A204-B9B70827CE37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735D-32E0-4E27-95CA-04CAAE406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52869-1967-411E-A204-B9B70827CE37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735D-32E0-4E27-95CA-04CAAE406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52869-1967-411E-A204-B9B70827CE37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735D-32E0-4E27-95CA-04CAAE406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52869-1967-411E-A204-B9B70827CE37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735D-32E0-4E27-95CA-04CAAE406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52869-1967-411E-A204-B9B70827CE37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735D-32E0-4E27-95CA-04CAAE406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52869-1967-411E-A204-B9B70827CE37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2735D-32E0-4E27-95CA-04CAAE406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trips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C:\Documents and Settings\Хозяйка\Мои документы\Downloads\оля10.jpg"/>
          <p:cNvPicPr>
            <a:picLocks noChangeAspect="1" noChangeArrowheads="1"/>
          </p:cNvPicPr>
          <p:nvPr/>
        </p:nvPicPr>
        <p:blipFill>
          <a:blip r:embed="rId2"/>
          <a:srcRect l="56236" t="58547"/>
          <a:stretch>
            <a:fillRect/>
          </a:stretch>
        </p:blipFill>
        <p:spPr bwMode="auto">
          <a:xfrm rot="20639212">
            <a:off x="6261757" y="3883781"/>
            <a:ext cx="892723" cy="1719546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42910" y="214290"/>
            <a:ext cx="7786742" cy="1261884"/>
          </a:xfrm>
          <a:prstGeom prst="rect">
            <a:avLst/>
          </a:prstGeom>
          <a:ln>
            <a:solidFill>
              <a:srgbClr val="FFFF00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Электронное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пособие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для детей средней группы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b="1" i="1" dirty="0" smtClean="0">
                <a:solidFill>
                  <a:srgbClr val="0070C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Загадки по сказкам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rgbClr val="FF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Разработка </a:t>
            </a:r>
            <a:r>
              <a:rPr lang="ru-RU" sz="2400" b="1" i="1" dirty="0" err="1" smtClean="0">
                <a:solidFill>
                  <a:srgbClr val="FF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Тураховой</a:t>
            </a:r>
            <a:r>
              <a:rPr lang="ru-RU" sz="2400" b="1" i="1" dirty="0" smtClean="0">
                <a:solidFill>
                  <a:srgbClr val="FF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 Н.Н.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nstantia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" name="Picture 2" descr="C:\Documents and Settings\Хозяйка\Мои документы\Downloads\ма 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14488"/>
            <a:ext cx="8429684" cy="485933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857224" y="785794"/>
            <a:ext cx="7358114" cy="452431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Носик круглый, пятачком,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nstant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Им в земле удобно рыться,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nstant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Хвостик маленький крючком,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nstant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Вместо туфелек - копытца.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nstant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Трое их - и до чего же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nstant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Братья дружные похожи.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nstant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Отгадайте без подсказки,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nstant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Кто герои этой сказки? 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nstantia" pitchFamily="18" charset="0"/>
            </a:endParaRPr>
          </a:p>
        </p:txBody>
      </p:sp>
      <p:pic>
        <p:nvPicPr>
          <p:cNvPr id="3" name="Picture 2" descr="C:\Documents and Settings\Хозяйка\Мои документы\Downloads\зоя1.jpg"/>
          <p:cNvPicPr>
            <a:picLocks noChangeAspect="1" noChangeArrowheads="1"/>
          </p:cNvPicPr>
          <p:nvPr/>
        </p:nvPicPr>
        <p:blipFill>
          <a:blip r:embed="rId2"/>
          <a:srcRect l="6250" t="37588" r="72500" b="25177"/>
          <a:stretch>
            <a:fillRect/>
          </a:stretch>
        </p:blipFill>
        <p:spPr bwMode="auto">
          <a:xfrm>
            <a:off x="7715272" y="4929198"/>
            <a:ext cx="1214446" cy="1500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Documents and Settings\Хозяйка\Мои документы\Downloads\зоя1.jpg"/>
          <p:cNvPicPr>
            <a:picLocks noChangeAspect="1" noChangeArrowheads="1"/>
          </p:cNvPicPr>
          <p:nvPr/>
        </p:nvPicPr>
        <p:blipFill>
          <a:blip r:embed="rId2"/>
          <a:srcRect l="6250" t="37588" r="72500" b="25177"/>
          <a:stretch>
            <a:fillRect/>
          </a:stretch>
        </p:blipFill>
        <p:spPr bwMode="auto">
          <a:xfrm>
            <a:off x="214282" y="5000636"/>
            <a:ext cx="1214446" cy="1500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Documents and Settings\Хозяйка\Мои документы\Downloads\зоя1.jpg"/>
          <p:cNvPicPr>
            <a:picLocks noChangeAspect="1" noChangeArrowheads="1"/>
          </p:cNvPicPr>
          <p:nvPr/>
        </p:nvPicPr>
        <p:blipFill>
          <a:blip r:embed="rId2"/>
          <a:srcRect l="6250" t="37588" r="72500" b="25177"/>
          <a:stretch>
            <a:fillRect/>
          </a:stretch>
        </p:blipFill>
        <p:spPr bwMode="auto">
          <a:xfrm>
            <a:off x="4143372" y="5429264"/>
            <a:ext cx="928694" cy="11472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Хозяйка\Мои документы\Downloads\ооо1.jpg"/>
          <p:cNvPicPr>
            <a:picLocks noChangeAspect="1" noChangeArrowheads="1"/>
          </p:cNvPicPr>
          <p:nvPr/>
        </p:nvPicPr>
        <p:blipFill>
          <a:blip r:embed="rId2"/>
          <a:srcRect l="2370" r="47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71538" y="1428736"/>
            <a:ext cx="7143800" cy="255454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Лечит маленьких детей,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nstant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Лечит птичек и зверей,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nstant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Сквозь очки свои глядит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nstant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Добрый доктор ... 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nstantia" pitchFamily="18" charset="0"/>
            </a:endParaRPr>
          </a:p>
        </p:txBody>
      </p:sp>
      <p:pic>
        <p:nvPicPr>
          <p:cNvPr id="4" name="Picture 2" descr="C:\Documents and Settings\Хозяйка\Мои документы\Downloads\зоя1.jpg"/>
          <p:cNvPicPr>
            <a:picLocks noChangeAspect="1" noChangeArrowheads="1"/>
          </p:cNvPicPr>
          <p:nvPr/>
        </p:nvPicPr>
        <p:blipFill>
          <a:blip r:embed="rId2"/>
          <a:srcRect l="6250" t="37588" r="72500" b="25177"/>
          <a:stretch>
            <a:fillRect/>
          </a:stretch>
        </p:blipFill>
        <p:spPr bwMode="auto">
          <a:xfrm rot="2045573">
            <a:off x="5673912" y="4569145"/>
            <a:ext cx="1214446" cy="1500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Documents and Settings\Хозяйка\Мои документы\Downloads\зоя1.jpg"/>
          <p:cNvPicPr>
            <a:picLocks noChangeAspect="1" noChangeArrowheads="1"/>
          </p:cNvPicPr>
          <p:nvPr/>
        </p:nvPicPr>
        <p:blipFill>
          <a:blip r:embed="rId2"/>
          <a:srcRect l="6250" t="37588" r="72500" b="25177"/>
          <a:stretch>
            <a:fillRect/>
          </a:stretch>
        </p:blipFill>
        <p:spPr bwMode="auto">
          <a:xfrm>
            <a:off x="4000496" y="4143380"/>
            <a:ext cx="1214446" cy="1500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Documents and Settings\Хозяйка\Мои документы\Downloads\зоя1.jpg"/>
          <p:cNvPicPr>
            <a:picLocks noChangeAspect="1" noChangeArrowheads="1"/>
          </p:cNvPicPr>
          <p:nvPr/>
        </p:nvPicPr>
        <p:blipFill>
          <a:blip r:embed="rId2"/>
          <a:srcRect l="6250" t="37588" r="72500" b="25177"/>
          <a:stretch>
            <a:fillRect/>
          </a:stretch>
        </p:blipFill>
        <p:spPr bwMode="auto">
          <a:xfrm rot="19317848">
            <a:off x="2262013" y="4643974"/>
            <a:ext cx="1214446" cy="1500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Хозяйка\Мои документы\Downloads\ооо4.jpg"/>
          <p:cNvPicPr>
            <a:picLocks noChangeAspect="1" noChangeArrowheads="1"/>
          </p:cNvPicPr>
          <p:nvPr/>
        </p:nvPicPr>
        <p:blipFill>
          <a:blip r:embed="rId2"/>
          <a:srcRect l="3013" t="5357" r="4575" b="5357"/>
          <a:stretch>
            <a:fillRect/>
          </a:stretch>
        </p:blipFill>
        <p:spPr bwMode="auto">
          <a:xfrm>
            <a:off x="0" y="857232"/>
            <a:ext cx="9144000" cy="496956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00100" y="1785926"/>
            <a:ext cx="7215238" cy="2554545"/>
          </a:xfrm>
          <a:prstGeom prst="rect">
            <a:avLst/>
          </a:prstGeom>
          <a:solidFill>
            <a:schemeClr val="bg1"/>
          </a:solidFill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Нет ни речки, ни пруда –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nstant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Где воды напиться?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nstant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Очень вкусная вода –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nstant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В ямке от копытца!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nstantia" pitchFamily="18" charset="0"/>
            </a:endParaRPr>
          </a:p>
        </p:txBody>
      </p:sp>
      <p:pic>
        <p:nvPicPr>
          <p:cNvPr id="5" name="Picture 2" descr="C:\Documents and Settings\Хозяйка\Мои документы\Downloads\зоя1.jpg"/>
          <p:cNvPicPr>
            <a:picLocks noChangeAspect="1" noChangeArrowheads="1"/>
          </p:cNvPicPr>
          <p:nvPr/>
        </p:nvPicPr>
        <p:blipFill>
          <a:blip r:embed="rId2"/>
          <a:srcRect l="6250" t="37588" r="72500" b="25177"/>
          <a:stretch>
            <a:fillRect/>
          </a:stretch>
        </p:blipFill>
        <p:spPr bwMode="auto">
          <a:xfrm>
            <a:off x="6215074" y="4429132"/>
            <a:ext cx="1330108" cy="1643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Documents and Settings\Хозяйка\Мои документы\Downloads\зоя1.jpg"/>
          <p:cNvPicPr>
            <a:picLocks noChangeAspect="1" noChangeArrowheads="1"/>
          </p:cNvPicPr>
          <p:nvPr/>
        </p:nvPicPr>
        <p:blipFill>
          <a:blip r:embed="rId2"/>
          <a:srcRect l="6250" t="37588" r="72500" b="25177"/>
          <a:stretch>
            <a:fillRect/>
          </a:stretch>
        </p:blipFill>
        <p:spPr bwMode="auto">
          <a:xfrm>
            <a:off x="1714480" y="4500570"/>
            <a:ext cx="1214446" cy="1500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Documents and Settings\Хозяйка\Мои документы\Downloads\зоя1.jpg"/>
          <p:cNvPicPr>
            <a:picLocks noChangeAspect="1" noChangeArrowheads="1"/>
          </p:cNvPicPr>
          <p:nvPr/>
        </p:nvPicPr>
        <p:blipFill>
          <a:blip r:embed="rId2"/>
          <a:srcRect l="6250" t="37588" r="72500" b="25177"/>
          <a:stretch>
            <a:fillRect/>
          </a:stretch>
        </p:blipFill>
        <p:spPr bwMode="auto">
          <a:xfrm>
            <a:off x="4000496" y="4714884"/>
            <a:ext cx="983123" cy="12144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:\Documents and Settings\Хозяйка\Мои документы\Downloads\дд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4000" cy="435771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728" y="1285860"/>
            <a:ext cx="6072230" cy="230832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Constantia" pitchFamily="18" charset="0"/>
              </a:rPr>
              <a:t>Мимо курица бежала</a:t>
            </a:r>
            <a:br>
              <a:rPr lang="ru-RU" sz="3600" b="1" i="1" dirty="0" smtClean="0">
                <a:solidFill>
                  <a:srgbClr val="FF0000"/>
                </a:solidFill>
                <a:latin typeface="Constantia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Constantia" pitchFamily="18" charset="0"/>
              </a:rPr>
              <a:t>И посуду увидала:</a:t>
            </a:r>
            <a:br>
              <a:rPr lang="ru-RU" sz="3600" b="1" i="1" dirty="0" smtClean="0">
                <a:solidFill>
                  <a:srgbClr val="FF0000"/>
                </a:solidFill>
                <a:latin typeface="Constantia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Constantia" pitchFamily="18" charset="0"/>
              </a:rPr>
              <a:t>"</a:t>
            </a:r>
            <a:r>
              <a:rPr lang="ru-RU" sz="3600" b="1" i="1" dirty="0" err="1" smtClean="0">
                <a:solidFill>
                  <a:srgbClr val="FF0000"/>
                </a:solidFill>
                <a:latin typeface="Constantia" pitchFamily="18" charset="0"/>
              </a:rPr>
              <a:t>Куд-куда</a:t>
            </a:r>
            <a:r>
              <a:rPr lang="ru-RU" sz="3600" b="1" i="1" dirty="0" smtClean="0">
                <a:solidFill>
                  <a:srgbClr val="FF0000"/>
                </a:solidFill>
                <a:latin typeface="Constantia" pitchFamily="18" charset="0"/>
              </a:rPr>
              <a:t>! </a:t>
            </a:r>
            <a:r>
              <a:rPr lang="ru-RU" sz="3600" b="1" i="1" dirty="0" err="1" smtClean="0">
                <a:solidFill>
                  <a:srgbClr val="FF0000"/>
                </a:solidFill>
                <a:latin typeface="Constantia" pitchFamily="18" charset="0"/>
              </a:rPr>
              <a:t>Куд-куда</a:t>
            </a:r>
            <a:r>
              <a:rPr lang="ru-RU" sz="3600" b="1" i="1" dirty="0" smtClean="0">
                <a:solidFill>
                  <a:srgbClr val="FF0000"/>
                </a:solidFill>
                <a:latin typeface="Constantia" pitchFamily="18" charset="0"/>
              </a:rPr>
              <a:t>!</a:t>
            </a:r>
            <a:br>
              <a:rPr lang="ru-RU" sz="3600" b="1" i="1" dirty="0" smtClean="0">
                <a:solidFill>
                  <a:srgbClr val="FF0000"/>
                </a:solidFill>
                <a:latin typeface="Constantia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Constantia" pitchFamily="18" charset="0"/>
              </a:rPr>
              <a:t>Вы откуда и куда?!"</a:t>
            </a:r>
            <a:endParaRPr lang="ru-RU" sz="3600" b="1" i="1" dirty="0">
              <a:solidFill>
                <a:srgbClr val="FF0000"/>
              </a:solidFill>
              <a:latin typeface="Constantia" pitchFamily="18" charset="0"/>
            </a:endParaRPr>
          </a:p>
        </p:txBody>
      </p:sp>
      <p:pic>
        <p:nvPicPr>
          <p:cNvPr id="3" name="Picture 2" descr="C:\Documents and Settings\Хозяйка\Мои документы\Downloads\зоя1.jpg"/>
          <p:cNvPicPr>
            <a:picLocks noChangeAspect="1" noChangeArrowheads="1"/>
          </p:cNvPicPr>
          <p:nvPr/>
        </p:nvPicPr>
        <p:blipFill>
          <a:blip r:embed="rId2"/>
          <a:srcRect l="6250" t="37588" r="72500" b="25177"/>
          <a:stretch>
            <a:fillRect/>
          </a:stretch>
        </p:blipFill>
        <p:spPr bwMode="auto">
          <a:xfrm>
            <a:off x="4000496" y="4572008"/>
            <a:ext cx="1214446" cy="1500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Documents and Settings\Хозяйка\Мои документы\Downloads\зоя1.jpg"/>
          <p:cNvPicPr>
            <a:picLocks noChangeAspect="1" noChangeArrowheads="1"/>
          </p:cNvPicPr>
          <p:nvPr/>
        </p:nvPicPr>
        <p:blipFill>
          <a:blip r:embed="rId2"/>
          <a:srcRect l="6250" t="37588" r="72500" b="25177"/>
          <a:stretch>
            <a:fillRect/>
          </a:stretch>
        </p:blipFill>
        <p:spPr bwMode="auto">
          <a:xfrm rot="2002491">
            <a:off x="6631177" y="4050968"/>
            <a:ext cx="1214446" cy="1500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Documents and Settings\Хозяйка\Мои документы\Downloads\зоя1.jpg"/>
          <p:cNvPicPr>
            <a:picLocks noChangeAspect="1" noChangeArrowheads="1"/>
          </p:cNvPicPr>
          <p:nvPr/>
        </p:nvPicPr>
        <p:blipFill>
          <a:blip r:embed="rId2"/>
          <a:srcRect l="6250" t="37588" r="72500" b="25177"/>
          <a:stretch>
            <a:fillRect/>
          </a:stretch>
        </p:blipFill>
        <p:spPr bwMode="auto">
          <a:xfrm rot="19905520">
            <a:off x="1214414" y="4000504"/>
            <a:ext cx="1214446" cy="1500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 descr="C:\Documents and Settings\Хозяйка\Мои документы\Downloads\жжжжж2.jpg"/>
          <p:cNvPicPr>
            <a:picLocks noChangeAspect="1" noChangeArrowheads="1"/>
          </p:cNvPicPr>
          <p:nvPr/>
        </p:nvPicPr>
        <p:blipFill>
          <a:blip r:embed="rId2"/>
          <a:srcRect l="2343" r="23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Хозяйка\Мои документы\Downloads\ия4.jpg"/>
          <p:cNvPicPr>
            <a:picLocks noChangeAspect="1" noChangeArrowheads="1"/>
          </p:cNvPicPr>
          <p:nvPr/>
        </p:nvPicPr>
        <p:blipFill>
          <a:blip r:embed="rId2"/>
          <a:srcRect t="9677" b="4838"/>
          <a:stretch>
            <a:fillRect/>
          </a:stretch>
        </p:blipFill>
        <p:spPr bwMode="auto">
          <a:xfrm>
            <a:off x="-1" y="1571612"/>
            <a:ext cx="9211109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42910" y="428604"/>
            <a:ext cx="7643865" cy="707886"/>
          </a:xfrm>
          <a:prstGeom prst="rect">
            <a:avLst/>
          </a:prstGeom>
        </p:spPr>
        <p:txBody>
          <a:bodyPr wrap="square">
            <a:prstTxWarp prst="textInflate">
              <a:avLst/>
            </a:prstTxWarp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Constantia" pitchFamily="18" charset="0"/>
              </a:rPr>
              <a:t>СПАСИБО ЗА ВНИМАНИЕ!</a:t>
            </a:r>
            <a:endParaRPr lang="ru-RU" sz="4000" b="1" i="1" dirty="0">
              <a:solidFill>
                <a:srgbClr val="FF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071538" y="1428736"/>
            <a:ext cx="7000924" cy="378565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Бабушка девочку очень любила.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nstant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Шапочку красную ей подарила.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nstant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Девочка имя забыла свое.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nstant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А ну, подскажите имя ее. 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nstantia" pitchFamily="18" charset="0"/>
            </a:endParaRPr>
          </a:p>
        </p:txBody>
      </p:sp>
      <p:pic>
        <p:nvPicPr>
          <p:cNvPr id="3" name="Picture 2" descr="C:\Documents and Settings\Хозяйка\Мои документы\Downloads\зоя1.jpg"/>
          <p:cNvPicPr>
            <a:picLocks noChangeAspect="1" noChangeArrowheads="1"/>
          </p:cNvPicPr>
          <p:nvPr/>
        </p:nvPicPr>
        <p:blipFill>
          <a:blip r:embed="rId2"/>
          <a:srcRect l="6250" t="37588" r="72500" b="25177"/>
          <a:stretch>
            <a:fillRect/>
          </a:stretch>
        </p:blipFill>
        <p:spPr bwMode="auto">
          <a:xfrm>
            <a:off x="7929554" y="0"/>
            <a:ext cx="1214446" cy="1500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Documents and Settings\Хозяйка\Мои документы\Downloads\зоя1.jpg"/>
          <p:cNvPicPr>
            <a:picLocks noChangeAspect="1" noChangeArrowheads="1"/>
          </p:cNvPicPr>
          <p:nvPr/>
        </p:nvPicPr>
        <p:blipFill>
          <a:blip r:embed="rId2"/>
          <a:srcRect l="6250" t="37588" r="72500" b="25177"/>
          <a:stretch>
            <a:fillRect/>
          </a:stretch>
        </p:blipFill>
        <p:spPr bwMode="auto">
          <a:xfrm>
            <a:off x="0" y="0"/>
            <a:ext cx="1214446" cy="1500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Documents and Settings\Хозяйка\Мои документы\Downloads\зоя1.jpg"/>
          <p:cNvPicPr>
            <a:picLocks noChangeAspect="1" noChangeArrowheads="1"/>
          </p:cNvPicPr>
          <p:nvPr/>
        </p:nvPicPr>
        <p:blipFill>
          <a:blip r:embed="rId2"/>
          <a:srcRect l="6250" t="37588" r="72500" b="25177"/>
          <a:stretch>
            <a:fillRect/>
          </a:stretch>
        </p:blipFill>
        <p:spPr bwMode="auto">
          <a:xfrm>
            <a:off x="7929554" y="5143512"/>
            <a:ext cx="1214446" cy="1500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Documents and Settings\Хозяйка\Мои документы\Downloads\зоя1.jpg"/>
          <p:cNvPicPr>
            <a:picLocks noChangeAspect="1" noChangeArrowheads="1"/>
          </p:cNvPicPr>
          <p:nvPr/>
        </p:nvPicPr>
        <p:blipFill>
          <a:blip r:embed="rId2"/>
          <a:srcRect l="6250" t="37588" r="72500" b="25177"/>
          <a:stretch>
            <a:fillRect/>
          </a:stretch>
        </p:blipFill>
        <p:spPr bwMode="auto">
          <a:xfrm>
            <a:off x="0" y="5357802"/>
            <a:ext cx="1214446" cy="1500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Хозяйка\Мои документы\Downloads\ма 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42910" y="1500174"/>
            <a:ext cx="7929618" cy="255454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На сметане мешен,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nstant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На окошке стужен,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nstant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Круглый бок, румяный бок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nstant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Покатился ... 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nstantia" pitchFamily="18" charset="0"/>
            </a:endParaRPr>
          </a:p>
        </p:txBody>
      </p:sp>
      <p:pic>
        <p:nvPicPr>
          <p:cNvPr id="3" name="Picture 2" descr="C:\Documents and Settings\Хозяйка\Мои документы\Downloads\зоя1.jpg"/>
          <p:cNvPicPr>
            <a:picLocks noChangeAspect="1" noChangeArrowheads="1"/>
          </p:cNvPicPr>
          <p:nvPr/>
        </p:nvPicPr>
        <p:blipFill>
          <a:blip r:embed="rId2"/>
          <a:srcRect l="6250" t="37588" r="72500" b="25177"/>
          <a:stretch>
            <a:fillRect/>
          </a:stretch>
        </p:blipFill>
        <p:spPr bwMode="auto">
          <a:xfrm>
            <a:off x="5786446" y="4429132"/>
            <a:ext cx="1214446" cy="1500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Documents and Settings\Хозяйка\Мои документы\Downloads\зоя1.jpg"/>
          <p:cNvPicPr>
            <a:picLocks noChangeAspect="1" noChangeArrowheads="1"/>
          </p:cNvPicPr>
          <p:nvPr/>
        </p:nvPicPr>
        <p:blipFill>
          <a:blip r:embed="rId2"/>
          <a:srcRect l="6250" t="37588" r="72500" b="25177"/>
          <a:stretch>
            <a:fillRect/>
          </a:stretch>
        </p:blipFill>
        <p:spPr bwMode="auto">
          <a:xfrm>
            <a:off x="3857620" y="4429132"/>
            <a:ext cx="1214446" cy="1500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Documents and Settings\Хозяйка\Мои документы\Downloads\зоя1.jpg"/>
          <p:cNvPicPr>
            <a:picLocks noChangeAspect="1" noChangeArrowheads="1"/>
          </p:cNvPicPr>
          <p:nvPr/>
        </p:nvPicPr>
        <p:blipFill>
          <a:blip r:embed="rId2"/>
          <a:srcRect l="6250" t="37588" r="72500" b="25177"/>
          <a:stretch>
            <a:fillRect/>
          </a:stretch>
        </p:blipFill>
        <p:spPr bwMode="auto">
          <a:xfrm>
            <a:off x="1928794" y="4500570"/>
            <a:ext cx="1214446" cy="1500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Documents and Settings\Хозяйка\Мои документы\Downloads\зоя1.jpg"/>
          <p:cNvPicPr>
            <a:picLocks noChangeAspect="1" noChangeArrowheads="1"/>
          </p:cNvPicPr>
          <p:nvPr/>
        </p:nvPicPr>
        <p:blipFill>
          <a:blip r:embed="rId2"/>
          <a:srcRect l="6250" t="37588" r="72500" b="25177"/>
          <a:stretch>
            <a:fillRect/>
          </a:stretch>
        </p:blipFill>
        <p:spPr bwMode="auto">
          <a:xfrm>
            <a:off x="214282" y="4500570"/>
            <a:ext cx="1214446" cy="1500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Documents and Settings\Хозяйка\Мои документы\Downloads\зоя1.jpg"/>
          <p:cNvPicPr>
            <a:picLocks noChangeAspect="1" noChangeArrowheads="1"/>
          </p:cNvPicPr>
          <p:nvPr/>
        </p:nvPicPr>
        <p:blipFill>
          <a:blip r:embed="rId2"/>
          <a:srcRect l="6250" t="37588" r="72500" b="25177"/>
          <a:stretch>
            <a:fillRect/>
          </a:stretch>
        </p:blipFill>
        <p:spPr bwMode="auto">
          <a:xfrm>
            <a:off x="7572396" y="4429132"/>
            <a:ext cx="1214446" cy="1500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Documents and Settings\Хозяйка\Мои документы\Downloads\дддд1.jpg"/>
          <p:cNvPicPr>
            <a:picLocks noChangeAspect="1" noChangeArrowheads="1"/>
          </p:cNvPicPr>
          <p:nvPr/>
        </p:nvPicPr>
        <p:blipFill>
          <a:blip r:embed="rId2"/>
          <a:srcRect l="3906"/>
          <a:stretch>
            <a:fillRect/>
          </a:stretch>
        </p:blipFill>
        <p:spPr bwMode="auto">
          <a:xfrm>
            <a:off x="-125605" y="0"/>
            <a:ext cx="9269605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00034" y="857232"/>
            <a:ext cx="8215370" cy="5078313"/>
          </a:xfrm>
          <a:prstGeom prst="rect">
            <a:avLst/>
          </a:prstGeom>
          <a:solidFill>
            <a:schemeClr val="bg1"/>
          </a:solidFill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У отца был мальчик странный,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nstant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Необычный - деревянный.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nstant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Но любил папаша сына.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nstant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Что за странный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nstant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Человечек деревянный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nstant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На земле и под водой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nstant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Ищет ключик золотой?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nstant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Всюду нос сует он длинный.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nstant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Кто же это?.. 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nstantia" pitchFamily="18" charset="0"/>
            </a:endParaRPr>
          </a:p>
        </p:txBody>
      </p:sp>
      <p:pic>
        <p:nvPicPr>
          <p:cNvPr id="3" name="Picture 2" descr="C:\Documents and Settings\Хозяйка\Мои документы\Downloads\зоя1.jpg"/>
          <p:cNvPicPr>
            <a:picLocks noChangeAspect="1" noChangeArrowheads="1"/>
          </p:cNvPicPr>
          <p:nvPr/>
        </p:nvPicPr>
        <p:blipFill>
          <a:blip r:embed="rId2"/>
          <a:srcRect l="6250" t="37588" r="72500" b="25177"/>
          <a:stretch>
            <a:fillRect/>
          </a:stretch>
        </p:blipFill>
        <p:spPr bwMode="auto">
          <a:xfrm>
            <a:off x="214282" y="5143512"/>
            <a:ext cx="1214446" cy="1500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Documents and Settings\Хозяйка\Мои документы\Downloads\зоя1.jpg"/>
          <p:cNvPicPr>
            <a:picLocks noChangeAspect="1" noChangeArrowheads="1"/>
          </p:cNvPicPr>
          <p:nvPr/>
        </p:nvPicPr>
        <p:blipFill>
          <a:blip r:embed="rId2"/>
          <a:srcRect l="6250" t="37588" r="72500" b="25177"/>
          <a:stretch>
            <a:fillRect/>
          </a:stretch>
        </p:blipFill>
        <p:spPr bwMode="auto">
          <a:xfrm>
            <a:off x="7715272" y="5000636"/>
            <a:ext cx="1214446" cy="1500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Documents and Settings\Хозяйка\Мои документы\Downloads\дд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0"/>
            <a:ext cx="6858000" cy="6858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285852" y="1142984"/>
            <a:ext cx="6786610" cy="255454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Ждали маму с молоком,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nstant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А пустили волка в дом.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nstant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Кто же были эти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nstant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Маленькие дети? 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nstantia" pitchFamily="18" charset="0"/>
            </a:endParaRPr>
          </a:p>
        </p:txBody>
      </p:sp>
      <p:pic>
        <p:nvPicPr>
          <p:cNvPr id="3" name="Picture 2" descr="C:\Documents and Settings\Хозяйка\Мои документы\Downloads\зоя1.jpg"/>
          <p:cNvPicPr>
            <a:picLocks noChangeAspect="1" noChangeArrowheads="1"/>
          </p:cNvPicPr>
          <p:nvPr/>
        </p:nvPicPr>
        <p:blipFill>
          <a:blip r:embed="rId2"/>
          <a:srcRect l="6250" t="37588" r="72500" b="25177"/>
          <a:stretch>
            <a:fillRect/>
          </a:stretch>
        </p:blipFill>
        <p:spPr bwMode="auto">
          <a:xfrm>
            <a:off x="7643834" y="3929066"/>
            <a:ext cx="1214446" cy="1500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Documents and Settings\Хозяйка\Мои документы\Downloads\зоя1.jpg"/>
          <p:cNvPicPr>
            <a:picLocks noChangeAspect="1" noChangeArrowheads="1"/>
          </p:cNvPicPr>
          <p:nvPr/>
        </p:nvPicPr>
        <p:blipFill>
          <a:blip r:embed="rId2"/>
          <a:srcRect l="6250" t="37588" r="72500" b="25177"/>
          <a:stretch>
            <a:fillRect/>
          </a:stretch>
        </p:blipFill>
        <p:spPr bwMode="auto">
          <a:xfrm>
            <a:off x="5929322" y="4572008"/>
            <a:ext cx="1214446" cy="1500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Documents and Settings\Хозяйка\Мои документы\Downloads\зоя1.jpg"/>
          <p:cNvPicPr>
            <a:picLocks noChangeAspect="1" noChangeArrowheads="1"/>
          </p:cNvPicPr>
          <p:nvPr/>
        </p:nvPicPr>
        <p:blipFill>
          <a:blip r:embed="rId2"/>
          <a:srcRect l="6250" t="37588" r="72500" b="25177"/>
          <a:stretch>
            <a:fillRect/>
          </a:stretch>
        </p:blipFill>
        <p:spPr bwMode="auto">
          <a:xfrm>
            <a:off x="4000496" y="4929198"/>
            <a:ext cx="1214446" cy="1500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Documents and Settings\Хозяйка\Мои документы\Downloads\зоя1.jpg"/>
          <p:cNvPicPr>
            <a:picLocks noChangeAspect="1" noChangeArrowheads="1"/>
          </p:cNvPicPr>
          <p:nvPr/>
        </p:nvPicPr>
        <p:blipFill>
          <a:blip r:embed="rId2"/>
          <a:srcRect l="6250" t="37588" r="72500" b="25177"/>
          <a:stretch>
            <a:fillRect/>
          </a:stretch>
        </p:blipFill>
        <p:spPr bwMode="auto">
          <a:xfrm>
            <a:off x="2285984" y="4572008"/>
            <a:ext cx="1214446" cy="1500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Documents and Settings\Хозяйка\Мои документы\Downloads\зоя1.jpg"/>
          <p:cNvPicPr>
            <a:picLocks noChangeAspect="1" noChangeArrowheads="1"/>
          </p:cNvPicPr>
          <p:nvPr/>
        </p:nvPicPr>
        <p:blipFill>
          <a:blip r:embed="rId2"/>
          <a:srcRect l="6250" t="37588" r="72500" b="25177"/>
          <a:stretch>
            <a:fillRect/>
          </a:stretch>
        </p:blipFill>
        <p:spPr bwMode="auto">
          <a:xfrm>
            <a:off x="500034" y="4071942"/>
            <a:ext cx="1214446" cy="1500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Documents and Settings\Хозяйка\Мои документы\Downloads\ддд8.jpg"/>
          <p:cNvPicPr>
            <a:picLocks noChangeAspect="1" noChangeArrowheads="1"/>
          </p:cNvPicPr>
          <p:nvPr/>
        </p:nvPicPr>
        <p:blipFill>
          <a:blip r:embed="rId2"/>
          <a:srcRect t="34447" r="31313"/>
          <a:stretch>
            <a:fillRect/>
          </a:stretch>
        </p:blipFill>
        <p:spPr bwMode="auto">
          <a:xfrm>
            <a:off x="1643042" y="0"/>
            <a:ext cx="6000750" cy="68580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6735108</TotalTime>
  <Words>193</Words>
  <Application>Microsoft Office PowerPoint</Application>
  <PresentationFormat>Экран (4:3)</PresentationFormat>
  <Paragraphs>42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Хозяйка</dc:creator>
  <cp:lastModifiedBy>Хозяйка</cp:lastModifiedBy>
  <cp:revision>203</cp:revision>
  <dcterms:created xsi:type="dcterms:W3CDTF">2016-12-01T10:29:10Z</dcterms:created>
  <dcterms:modified xsi:type="dcterms:W3CDTF">2018-10-21T05:02:02Z</dcterms:modified>
</cp:coreProperties>
</file>