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86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59" r:id="rId30"/>
    <p:sldId id="284" r:id="rId31"/>
    <p:sldId id="28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075531"/>
            <a:ext cx="7772400" cy="1439863"/>
          </a:xfrm>
        </p:spPr>
        <p:txBody>
          <a:bodyPr anchor="b"/>
          <a:lstStyle>
            <a:lvl1pPr algn="ctr">
              <a:defRPr sz="6000" b="1" cap="none" spc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9416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89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704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0938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9274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7533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451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0483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9501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2390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865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270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46A10-604F-4E4E-AE53-4E58C33A7ADB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1E934-1D90-466C-AEB3-DFFA3BA83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895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ln>
            <a:solidFill>
              <a:schemeClr val="tx1"/>
            </a:solidFill>
          </a:ln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file:///E:\&#1042;&#1099;&#1089;&#1090;&#1091;&#1087;&#1083;&#1077;&#1085;&#1080;&#1077;\YouCut_20191205_184319330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История развития спичек</a:t>
            </a:r>
            <a:endParaRPr lang="en-US" sz="4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968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937" y="0"/>
            <a:ext cx="8232435" cy="13664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Определение</a:t>
            </a:r>
            <a:endParaRPr lang="ru-RU" sz="4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2003462"/>
            <a:ext cx="7886700" cy="40861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1\Desktop\2672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8787" y="1575207"/>
            <a:ext cx="6955603" cy="4343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162" y="764518"/>
            <a:ext cx="7886700" cy="17629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+mn-lt"/>
              </a:rPr>
              <a:t>Виды спичек: </a:t>
            </a:r>
            <a:br>
              <a:rPr lang="ru-RU" sz="44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1968" y="1571946"/>
            <a:ext cx="8181065" cy="4263775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Бытовые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Охотничьи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Термитные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Сигнальные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Каминные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Газовые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Декоративные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Бытовые спички</a:t>
            </a:r>
            <a:endParaRPr lang="ru-RU" sz="4000" dirty="0">
              <a:latin typeface="+mn-lt"/>
            </a:endParaRPr>
          </a:p>
        </p:txBody>
      </p:sp>
      <p:pic>
        <p:nvPicPr>
          <p:cNvPr id="4" name="Picture 4" descr="alabr-hoz-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661" y="2454551"/>
            <a:ext cx="35814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с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2013" y="2449558"/>
            <a:ext cx="2742695" cy="262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 smtClean="0">
                <a:latin typeface="+mn-lt"/>
              </a:rPr>
              <a:t>Охотничьи</a:t>
            </a:r>
            <a:endParaRPr lang="ru-RU" sz="4000" dirty="0">
              <a:latin typeface="+mn-lt"/>
            </a:endParaRPr>
          </a:p>
        </p:txBody>
      </p:sp>
      <p:pic>
        <p:nvPicPr>
          <p:cNvPr id="4" name="Picture 4" descr="alabr-ohot-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846" y="2450110"/>
            <a:ext cx="2462802" cy="270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labr-ohot-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3623" y="2434975"/>
            <a:ext cx="1897189" cy="275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Термитные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1\Desktop\IMG_7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063" y="2486346"/>
            <a:ext cx="3895114" cy="3404741"/>
          </a:xfrm>
          <a:prstGeom prst="rect">
            <a:avLst/>
          </a:prstGeom>
          <a:noFill/>
        </p:spPr>
      </p:pic>
      <p:pic>
        <p:nvPicPr>
          <p:cNvPr id="5123" name="Picture 3" descr="C:\Users\1\Desktop\ab17-19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0629" y="2486346"/>
            <a:ext cx="3996647" cy="3400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+mn-lt"/>
              </a:rPr>
              <a:t>Сигнальные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1\Desktop\hello_html_64e310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3566" y="2126752"/>
            <a:ext cx="6515453" cy="3769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Каминные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\Desktop\kaminnye_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286" y="1634668"/>
            <a:ext cx="6339155" cy="422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Газовые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1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7041" y="2363056"/>
            <a:ext cx="3173993" cy="3274527"/>
          </a:xfrm>
          <a:prstGeom prst="rect">
            <a:avLst/>
          </a:prstGeom>
          <a:noFill/>
        </p:spPr>
      </p:pic>
      <p:pic>
        <p:nvPicPr>
          <p:cNvPr id="8195" name="Picture 3" descr="C:\Users\1\Desktop\загруженное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7079" y="2342507"/>
            <a:ext cx="2547991" cy="334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Декоративные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1\Desktop\spi4k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9218" y="4076547"/>
            <a:ext cx="4582275" cy="2639285"/>
          </a:xfrm>
          <a:prstGeom prst="rect">
            <a:avLst/>
          </a:prstGeom>
          <a:noFill/>
        </p:spPr>
      </p:pic>
      <p:pic>
        <p:nvPicPr>
          <p:cNvPr id="9219" name="Picture 3" descr="C:\Users\1\Desktop\dekorativnyie-spich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6382" y="1678658"/>
            <a:ext cx="4585109" cy="2430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Китайские спички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0021" y="2123576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   Некое подобие спичек было изобретено в средневековом Китае. Это были тонкие щепочки с кончиками, пропитанными обыкновенной чистой серой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Содержимое 3" descr="mfp0pulnovfy-dank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6866" y="1269596"/>
            <a:ext cx="3100959" cy="4134611"/>
          </a:xfrm>
        </p:spPr>
      </p:pic>
      <p:pic>
        <p:nvPicPr>
          <p:cNvPr id="1028" name="Picture 4" descr="Картинки по запросу легенда о дан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2381" y="1273995"/>
            <a:ext cx="3174829" cy="41713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5945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Спички Жана </a:t>
            </a:r>
            <a:r>
              <a:rPr lang="ru-RU" sz="4000" dirty="0" err="1" smtClean="0">
                <a:latin typeface="+mn-lt"/>
              </a:rPr>
              <a:t>Шанселя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200" dirty="0" smtClean="0">
                <a:ea typeface="Times New Roman"/>
                <a:cs typeface="Times New Roman"/>
              </a:rPr>
              <a:t>   Это деревянные спички, зажигавшиеся при соприкосновении головки из смеси серы, бертолетовой соли и киновари с серной кислотой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Первые фосфорные спички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8102" y="1900719"/>
            <a:ext cx="7886700" cy="4779678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   Экспериментатор Шарль </a:t>
            </a:r>
            <a:r>
              <a:rPr lang="ru-RU" sz="3200" dirty="0" err="1" smtClean="0"/>
              <a:t>Сориа</a:t>
            </a:r>
            <a:r>
              <a:rPr lang="ru-RU" sz="3200" dirty="0" smtClean="0"/>
              <a:t> к смеси бертолетовой соли с </a:t>
            </a:r>
            <a:r>
              <a:rPr lang="ru-RU" sz="3200" dirty="0" err="1" smtClean="0"/>
              <a:t>серой,для</a:t>
            </a:r>
            <a:r>
              <a:rPr lang="ru-RU" sz="3200" dirty="0" smtClean="0"/>
              <a:t> ослабления ее взрывчатых свойств добавил белый фосфор. Так получились фосфорные спички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Изобретение Йохана Лундстрема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0295" y="1972638"/>
            <a:ext cx="7886700" cy="48853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Шведский химик Йохан Лундстрем начал использовать вместо белого фосфора, красный. Его же он нанёс на тёрку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Предприятия по производству спичек в Кировской области: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8376" y="2236591"/>
            <a:ext cx="7886700" cy="435133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Спичечная фабрика «Белка-фаворит»</a:t>
            </a:r>
          </a:p>
          <a:p>
            <a:r>
              <a:rPr lang="ru-RU" sz="3200" dirty="0" smtClean="0"/>
              <a:t>Спичечная фабрика ООО «Феникс»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Спичечная фабрика «Белка-фаворит»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1\Desktop\Spichfabrika-Be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341" y="2241871"/>
            <a:ext cx="5913615" cy="3652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31515"/>
            <a:ext cx="7886700" cy="15924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Спичечная фабрика ООО «Феникс»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1\Desktop\begZJCb8D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239" y="1989333"/>
            <a:ext cx="6965878" cy="3918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+mn-lt"/>
              </a:rPr>
              <a:t>Химический состав тёрки: 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Красный фосфор</a:t>
            </a:r>
          </a:p>
          <a:p>
            <a:r>
              <a:rPr lang="ru-RU" sz="3200" dirty="0" err="1" smtClean="0"/>
              <a:t>Трёхсернистая</a:t>
            </a:r>
            <a:r>
              <a:rPr lang="ru-RU" sz="3200" dirty="0" smtClean="0"/>
              <a:t> сурьма</a:t>
            </a:r>
          </a:p>
          <a:p>
            <a:r>
              <a:rPr lang="ru-RU" sz="3200" dirty="0" smtClean="0"/>
              <a:t>Железный сурик</a:t>
            </a:r>
          </a:p>
          <a:p>
            <a:r>
              <a:rPr lang="ru-RU" sz="3200" dirty="0" smtClean="0"/>
              <a:t>Мел</a:t>
            </a:r>
          </a:p>
          <a:p>
            <a:r>
              <a:rPr lang="ru-RU" sz="3200" dirty="0" smtClean="0"/>
              <a:t>Белила цинковые</a:t>
            </a:r>
          </a:p>
          <a:p>
            <a:r>
              <a:rPr lang="ru-RU" sz="3200" dirty="0" smtClean="0"/>
              <a:t>Стекло молотое</a:t>
            </a:r>
          </a:p>
          <a:p>
            <a:r>
              <a:rPr lang="ru-RU" sz="3200" dirty="0" smtClean="0"/>
              <a:t>Клей костный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+mn-lt"/>
                <a:ea typeface="Times New Roman"/>
              </a:rPr>
              <a:t>Химический состав спичечной головки: 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a typeface="Times New Roman"/>
              </a:rPr>
              <a:t>Бертолетова соль</a:t>
            </a:r>
          </a:p>
          <a:p>
            <a:r>
              <a:rPr lang="ru-RU" sz="3200" dirty="0" smtClean="0">
                <a:ea typeface="Times New Roman"/>
              </a:rPr>
              <a:t>Хромпик</a:t>
            </a:r>
          </a:p>
          <a:p>
            <a:r>
              <a:rPr lang="ru-RU" sz="3200" dirty="0" smtClean="0">
                <a:ea typeface="Times New Roman"/>
              </a:rPr>
              <a:t>Сера </a:t>
            </a:r>
          </a:p>
          <a:p>
            <a:r>
              <a:rPr lang="ru-RU" sz="3200" dirty="0" smtClean="0">
                <a:ea typeface="Times New Roman"/>
              </a:rPr>
              <a:t>Сурик </a:t>
            </a:r>
          </a:p>
          <a:p>
            <a:r>
              <a:rPr lang="ru-RU" sz="3200" dirty="0" smtClean="0">
                <a:ea typeface="Times New Roman"/>
              </a:rPr>
              <a:t>Белила цинковые</a:t>
            </a:r>
          </a:p>
          <a:p>
            <a:r>
              <a:rPr lang="ru-RU" sz="3200" dirty="0" smtClean="0">
                <a:ea typeface="Times New Roman"/>
              </a:rPr>
              <a:t>Стекло молотое</a:t>
            </a:r>
          </a:p>
          <a:p>
            <a:r>
              <a:rPr lang="ru-RU" sz="3200" dirty="0" smtClean="0">
                <a:ea typeface="Times New Roman"/>
              </a:rPr>
              <a:t>Клей костный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525319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Уравнение реакции горения спички: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4Р + 5О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 = 2Р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О</a:t>
            </a:r>
            <a:r>
              <a:rPr lang="ru-RU" sz="3200" baseline="-25000" dirty="0" smtClean="0"/>
              <a:t>5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6Р + 5КС</a:t>
            </a:r>
            <a:r>
              <a:rPr lang="en-US" sz="3200" dirty="0" smtClean="0"/>
              <a:t>l</a:t>
            </a:r>
            <a:r>
              <a:rPr lang="ru-RU" sz="3200" dirty="0" smtClean="0"/>
              <a:t>О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 = 5К</a:t>
            </a:r>
            <a:r>
              <a:rPr lang="en-US" sz="3200" dirty="0" err="1" smtClean="0"/>
              <a:t>Cl</a:t>
            </a:r>
            <a:r>
              <a:rPr lang="ru-RU" sz="3200" dirty="0" smtClean="0"/>
              <a:t>+ 3Р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О</a:t>
            </a:r>
            <a:r>
              <a:rPr lang="ru-RU" sz="3200" baseline="-25000" dirty="0" smtClean="0"/>
              <a:t>5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С</a:t>
            </a:r>
            <a:r>
              <a:rPr lang="ru-RU" sz="3200" baseline="-25000" dirty="0" smtClean="0"/>
              <a:t>6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10</a:t>
            </a:r>
            <a:r>
              <a:rPr lang="ru-RU" sz="3200" dirty="0" smtClean="0"/>
              <a:t>О</a:t>
            </a:r>
            <a:r>
              <a:rPr lang="ru-RU" sz="3200" baseline="-25000" dirty="0" smtClean="0"/>
              <a:t>5</a:t>
            </a:r>
            <a:r>
              <a:rPr lang="ru-RU" sz="3200" dirty="0" smtClean="0"/>
              <a:t> + 6O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 = 6СO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 + 5Н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O</a:t>
            </a:r>
            <a:endParaRPr lang="ru-RU" sz="3200" baseline="-25000" dirty="0" smtClean="0"/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Практическая часть</a:t>
            </a:r>
            <a:endParaRPr lang="ru-RU" sz="4000" dirty="0"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28650" y="2393879"/>
            <a:ext cx="7775611" cy="37830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Взаимодействие кристаллов перманганата калия с глицерином</a:t>
            </a:r>
            <a:endParaRPr lang="ru-RU" sz="3200" dirty="0"/>
          </a:p>
        </p:txBody>
      </p:sp>
      <p:sp>
        <p:nvSpPr>
          <p:cNvPr id="9" name="Управляющая кнопка: фильм 8">
            <a:hlinkClick r:id="rId2" action="ppaction://hlinkfile" highlightClick="1"/>
          </p:cNvPr>
          <p:cNvSpPr/>
          <p:nvPr/>
        </p:nvSpPr>
        <p:spPr>
          <a:xfrm>
            <a:off x="8465906" y="4161033"/>
            <a:ext cx="431515" cy="400693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240" y="333003"/>
            <a:ext cx="8171541" cy="1054008"/>
          </a:xfrm>
        </p:spPr>
        <p:txBody>
          <a:bodyPr>
            <a:normAutofit/>
          </a:bodyPr>
          <a:lstStyle/>
          <a:p>
            <a:pPr algn="ctr"/>
            <a:endParaRPr lang="ru-RU" sz="4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828800"/>
            <a:ext cx="7886700" cy="42608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1\Desktop\В 10 способов разжечь ого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38" y="2588465"/>
            <a:ext cx="4376791" cy="2836289"/>
          </a:xfrm>
          <a:prstGeom prst="rect">
            <a:avLst/>
          </a:prstGeom>
          <a:noFill/>
        </p:spPr>
      </p:pic>
      <p:pic>
        <p:nvPicPr>
          <p:cNvPr id="1027" name="Picture 3" descr="C:\Users\1\Desktop\1174_1463501955923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9258" y="2568539"/>
            <a:ext cx="3979827" cy="2876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Музеи спичек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4993239"/>
            <a:ext cx="7886700" cy="118372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Шведский  музей спичек</a:t>
            </a:r>
            <a:endParaRPr lang="ru-RU" dirty="0"/>
          </a:p>
        </p:txBody>
      </p:sp>
      <p:pic>
        <p:nvPicPr>
          <p:cNvPr id="13314" name="Picture 2" descr="C:\Users\1\Desktop\загруженное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348" y="1594014"/>
            <a:ext cx="5352835" cy="3259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1\Desktop\www.GetBg.net_Creative_Wallpaper_Blue_flame_matches_094335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526" y="991673"/>
            <a:ext cx="7836832" cy="4926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376" y="739739"/>
            <a:ext cx="7886700" cy="11975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Тема моего проекта</a:t>
            </a:r>
            <a:r>
              <a:rPr lang="ru-RU" dirty="0" smtClean="0">
                <a:latin typeface="+mn-lt"/>
              </a:rPr>
              <a:t>: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«</a:t>
            </a:r>
            <a:r>
              <a:rPr lang="ru-RU" dirty="0" smtClean="0">
                <a:latin typeface="+mn-lt"/>
              </a:rPr>
              <a:t>История развития спички»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  <p:pic>
        <p:nvPicPr>
          <p:cNvPr id="2050" name="Picture 2" descr="C:\Users\1\Desktop\e3700fce9a1bb08fbb77342913--suveniry-i-podarki-kovanoe-ognivo-8-kopiya-kresala-iz-zahoro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76898"/>
            <a:ext cx="4293613" cy="2863806"/>
          </a:xfrm>
          <a:prstGeom prst="rect">
            <a:avLst/>
          </a:prstGeom>
          <a:noFill/>
        </p:spPr>
      </p:pic>
      <p:pic>
        <p:nvPicPr>
          <p:cNvPr id="2051" name="Picture 3" descr="C:\Users\1\Desktop\w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679" y="2476073"/>
            <a:ext cx="4921321" cy="2876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11658"/>
            <a:ext cx="9144000" cy="12020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Цель проекта: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208" y="2188397"/>
            <a:ext cx="8753583" cy="39885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Рассмотреть историю развития спички с точки зрения химического состава и собрать коллекцию современных видов спичек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092" y="630953"/>
            <a:ext cx="6527676" cy="101291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Задачи</a:t>
            </a:r>
            <a:endParaRPr lang="ru-RU" sz="4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2157574"/>
            <a:ext cx="7886700" cy="393207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Рассмотреть классификацию спичек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Изучить историю развития спичек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Выяснить существование музеев спичек в Европе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84381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Задачи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208943"/>
            <a:ext cx="7886700" cy="3968019"/>
          </a:xfrm>
        </p:spPr>
        <p:txBody>
          <a:bodyPr/>
          <a:lstStyle/>
          <a:p>
            <a:r>
              <a:rPr lang="ru-RU" sz="3200" dirty="0" smtClean="0"/>
              <a:t>Узнать о предприятиях, производящих спички на территории Кировской области</a:t>
            </a:r>
          </a:p>
          <a:p>
            <a:r>
              <a:rPr lang="ru-RU" sz="3200" dirty="0" smtClean="0"/>
              <a:t>Изучить вещества, используемые в производстве спичек</a:t>
            </a:r>
          </a:p>
          <a:p>
            <a:r>
              <a:rPr lang="ru-RU" sz="3200" dirty="0" smtClean="0"/>
              <a:t>Найти рецепты занимательных опытов с пламенем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353551"/>
            <a:ext cx="7886700" cy="1228669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+mn-lt"/>
              </a:rPr>
              <a:t>Методы</a:t>
            </a:r>
            <a:endParaRPr lang="ru-RU" sz="4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2013736"/>
            <a:ext cx="7886700" cy="40759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Анализ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Интервьюирование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Химический эксперимент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bg1"/>
                </a:solidFill>
              </a:rPr>
              <a:t>Сбор коллекции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latin typeface="+mn-lt"/>
              </a:rPr>
              <a:t>Актуальность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Мы каждый день используем спички, не зная их полный химический состав и не имея чёткого понятия о разновидностях их видов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</TotalTime>
  <Words>310</Words>
  <Application>Microsoft Office PowerPoint</Application>
  <PresentationFormat>Экран (4:3)</PresentationFormat>
  <Paragraphs>72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История развития спичек</vt:lpstr>
      <vt:lpstr>Слайд 2</vt:lpstr>
      <vt:lpstr>Слайд 3</vt:lpstr>
      <vt:lpstr>Тема моего проекта: «История развития спички» </vt:lpstr>
      <vt:lpstr>Цель проекта:  </vt:lpstr>
      <vt:lpstr>Задачи</vt:lpstr>
      <vt:lpstr>Задачи</vt:lpstr>
      <vt:lpstr>Методы</vt:lpstr>
      <vt:lpstr>Актуальность</vt:lpstr>
      <vt:lpstr>Определение</vt:lpstr>
      <vt:lpstr>Виды спичек:   </vt:lpstr>
      <vt:lpstr>Бытовые спички</vt:lpstr>
      <vt:lpstr>Охотничьи</vt:lpstr>
      <vt:lpstr>Термитные</vt:lpstr>
      <vt:lpstr>Сигнальные</vt:lpstr>
      <vt:lpstr>Каминные</vt:lpstr>
      <vt:lpstr>Газовые</vt:lpstr>
      <vt:lpstr>Декоративные</vt:lpstr>
      <vt:lpstr>Китайские спички</vt:lpstr>
      <vt:lpstr>Спички Жана Шанселя</vt:lpstr>
      <vt:lpstr>Первые фосфорные спички</vt:lpstr>
      <vt:lpstr>Изобретение Йохана Лундстрема</vt:lpstr>
      <vt:lpstr>Предприятия по производству спичек в Кировской области:</vt:lpstr>
      <vt:lpstr>Спичечная фабрика «Белка-фаворит»</vt:lpstr>
      <vt:lpstr>Спичечная фабрика ООО «Феникс» </vt:lpstr>
      <vt:lpstr>Химический состав тёрки: </vt:lpstr>
      <vt:lpstr>Химический состав спичечной головки: </vt:lpstr>
      <vt:lpstr>Уравнение реакции горения спички:</vt:lpstr>
      <vt:lpstr>Практическая часть</vt:lpstr>
      <vt:lpstr>Музеи спичек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N</cp:lastModifiedBy>
  <cp:revision>23</cp:revision>
  <dcterms:created xsi:type="dcterms:W3CDTF">2018-06-08T13:17:03Z</dcterms:created>
  <dcterms:modified xsi:type="dcterms:W3CDTF">2019-12-09T09:54:35Z</dcterms:modified>
</cp:coreProperties>
</file>