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86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6812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3125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6502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9415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606838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12495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0413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7474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3210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5053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052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1581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99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4599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7801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4243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D19C8-C22E-4582-87F7-888828775B53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B22B918-4AA0-47B3-8B6E-1C594EF49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212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2532" y="3274164"/>
            <a:ext cx="7766936" cy="1646302"/>
          </a:xfrm>
        </p:spPr>
        <p:txBody>
          <a:bodyPr/>
          <a:lstStyle/>
          <a:p>
            <a:r>
              <a:rPr lang="ru-RU" dirty="0" smtClean="0"/>
              <a:t>Вегетарианство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22053" y="4920466"/>
            <a:ext cx="7766936" cy="1096899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Руководитель: </a:t>
            </a:r>
            <a:r>
              <a:rPr lang="ru-RU" dirty="0" err="1" smtClean="0"/>
              <a:t>Мустафаева</a:t>
            </a:r>
            <a:r>
              <a:rPr lang="ru-RU" dirty="0" smtClean="0"/>
              <a:t> М.Г.- преподаватель химии высшей </a:t>
            </a:r>
            <a:r>
              <a:rPr lang="ru-RU" smtClean="0"/>
              <a:t>квалификационной категории</a:t>
            </a:r>
            <a:endParaRPr lang="ru-RU" dirty="0" smtClean="0"/>
          </a:p>
          <a:p>
            <a:r>
              <a:rPr lang="ru-RU" dirty="0" smtClean="0"/>
              <a:t>Выполнили </a:t>
            </a:r>
            <a:r>
              <a:rPr lang="ru-RU" dirty="0" smtClean="0"/>
              <a:t>студентки 21 группы </a:t>
            </a:r>
          </a:p>
          <a:p>
            <a:r>
              <a:rPr lang="ru-RU" dirty="0" err="1" smtClean="0"/>
              <a:t>Зацаринная</a:t>
            </a:r>
            <a:r>
              <a:rPr lang="ru-RU" dirty="0" smtClean="0"/>
              <a:t> Полина</a:t>
            </a:r>
            <a:r>
              <a:rPr lang="ru-RU" dirty="0"/>
              <a:t> </a:t>
            </a:r>
            <a:r>
              <a:rPr lang="ru-RU" dirty="0" smtClean="0"/>
              <a:t>и </a:t>
            </a:r>
            <a:r>
              <a:rPr lang="ru-RU" dirty="0" err="1" smtClean="0"/>
              <a:t>Сизанова</a:t>
            </a:r>
            <a:r>
              <a:rPr lang="ru-RU" dirty="0" smtClean="0"/>
              <a:t> Екатерина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280" y="1300363"/>
            <a:ext cx="4904509" cy="282222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18161" y="579541"/>
            <a:ext cx="76120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ГБПОУ ДЗМ «МК №5» ОП №3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352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99711"/>
          </a:xfrm>
        </p:spPr>
        <p:txBody>
          <a:bodyPr/>
          <a:lstStyle/>
          <a:p>
            <a:r>
              <a:rPr lang="ru-RU" dirty="0" err="1" smtClean="0"/>
              <a:t>Веганство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608463"/>
            <a:ext cx="4184035" cy="4726236"/>
          </a:xfrm>
        </p:spPr>
        <p:txBody>
          <a:bodyPr>
            <a:normAutofit lnSpcReduction="10000"/>
          </a:bodyPr>
          <a:lstStyle/>
          <a:p>
            <a:r>
              <a:rPr lang="ru-RU" b="1" dirty="0" err="1"/>
              <a:t>Веганство</a:t>
            </a:r>
            <a:r>
              <a:rPr lang="ru-RU" b="1" dirty="0"/>
              <a:t> - </a:t>
            </a:r>
            <a:r>
              <a:rPr lang="ru-RU" dirty="0"/>
              <a:t>это очень чистый типы вегетарианства, где исключаются не только мясопродукты всех животных и рыба с морепродуктами, но и все производные этих животных продуктов. Получается, что употребление яиц и молочных продуктов находится полностью под запретом, а также вся еда, которая содержит продуктов животного происхождения или потенциально может их содержать - выпечка с применением натурального масла и яиц или, к примеру, яичная лапша.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50774" t="53082"/>
          <a:stretch/>
        </p:blipFill>
        <p:spPr>
          <a:xfrm>
            <a:off x="5368263" y="1608463"/>
            <a:ext cx="6144363" cy="37772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211761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476260"/>
            <a:ext cx="4184035" cy="4565101"/>
          </a:xfrm>
        </p:spPr>
        <p:txBody>
          <a:bodyPr>
            <a:normAutofit/>
          </a:bodyPr>
          <a:lstStyle/>
          <a:p>
            <a:r>
              <a:rPr lang="ru-RU" dirty="0"/>
              <a:t>Во время 1-й мировой войны, в Дании люди были вынуждены были перейти на вегетарианское питание из за нехватки продовольствия. За год такого питание смертность населения уменьшилась </a:t>
            </a:r>
            <a:r>
              <a:rPr lang="ru-RU" b="1" dirty="0"/>
              <a:t>на 17 %.</a:t>
            </a:r>
          </a:p>
          <a:p>
            <a:r>
              <a:rPr lang="ru-RU" dirty="0" smtClean="0"/>
              <a:t>Вегетарианцы </a:t>
            </a:r>
            <a:r>
              <a:rPr lang="ru-RU" dirty="0"/>
              <a:t>реже болеют сердечными заболеваниями, простудами и </a:t>
            </a:r>
            <a:r>
              <a:rPr lang="ru-RU" dirty="0" smtClean="0"/>
              <a:t>аллергиями.</a:t>
            </a:r>
          </a:p>
          <a:p>
            <a:r>
              <a:rPr lang="ru-RU" dirty="0" smtClean="0"/>
              <a:t>Известно, что сегодня в мире проживает </a:t>
            </a:r>
            <a:r>
              <a:rPr lang="ru-RU" b="1" dirty="0" smtClean="0"/>
              <a:t>свыше 1 млрд. вегетарианцев.</a:t>
            </a:r>
            <a:endParaRPr lang="ru-RU" b="1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1652" y="1002535"/>
            <a:ext cx="5031618" cy="503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68742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138294"/>
            <a:ext cx="8596668" cy="1234364"/>
          </a:xfrm>
        </p:spPr>
        <p:txBody>
          <a:bodyPr/>
          <a:lstStyle/>
          <a:p>
            <a:r>
              <a:rPr lang="ru-RU" dirty="0" smtClean="0"/>
              <a:t>Достоинства и недостатки с медицинской точки зрения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531344"/>
            <a:ext cx="4897201" cy="506775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Вегетарианцы меньше подвергаются таким заболевания, как:</a:t>
            </a:r>
          </a:p>
          <a:p>
            <a:r>
              <a:rPr lang="ru-RU" b="1" dirty="0" smtClean="0"/>
              <a:t>Атеросклероз </a:t>
            </a:r>
            <a:r>
              <a:rPr lang="ru-RU" b="1" dirty="0"/>
              <a:t>- </a:t>
            </a:r>
            <a:r>
              <a:rPr lang="ru-RU" dirty="0"/>
              <a:t>хроническое заболевание артерий эластического и мышечно-эластичного типа, возникающие ,вследствие нарушения липидного и белкового обмена.</a:t>
            </a:r>
          </a:p>
          <a:p>
            <a:r>
              <a:rPr lang="ru-RU" b="1" dirty="0"/>
              <a:t>Артрит - </a:t>
            </a:r>
            <a:r>
              <a:rPr lang="ru-RU" dirty="0"/>
              <a:t>собирательное обозначение болезней (поражений)суставов воспалительной этиологии.</a:t>
            </a:r>
          </a:p>
          <a:p>
            <a:r>
              <a:rPr lang="ru-RU" b="1" dirty="0"/>
              <a:t>Артроз - </a:t>
            </a:r>
            <a:r>
              <a:rPr lang="ru-RU" dirty="0"/>
              <a:t>деструктивно-дистрофическое заболевание суставов, возникающие вследствие поражения хрящевых тканей суставных поверхностей.</a:t>
            </a:r>
          </a:p>
          <a:p>
            <a:r>
              <a:rPr lang="ru-RU" b="1" dirty="0" err="1"/>
              <a:t>Остеопоро́з</a:t>
            </a:r>
            <a:r>
              <a:rPr lang="ru-RU" b="1" dirty="0"/>
              <a:t> - </a:t>
            </a:r>
            <a:r>
              <a:rPr lang="ru-RU" dirty="0"/>
              <a:t>хронические прогрессирующие системная, обменное заболевание скелета или клинический синдром, проявляющиеся при других заболеваниях, которая характеризуется снижением плотности костей.</a:t>
            </a: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68320" y="579206"/>
            <a:ext cx="4184650" cy="313848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6935" y="3429000"/>
            <a:ext cx="4232318" cy="282154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2672842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171880"/>
            <a:ext cx="8596668" cy="1320800"/>
          </a:xfrm>
        </p:spPr>
        <p:txBody>
          <a:bodyPr/>
          <a:lstStyle/>
          <a:p>
            <a:r>
              <a:rPr lang="ru-RU" dirty="0"/>
              <a:t>Достоинства и недостатки с медицинской точки зрения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9658" y="1492680"/>
            <a:ext cx="5666342" cy="5216591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Астенический синдром - </a:t>
            </a:r>
            <a:r>
              <a:rPr lang="ru-RU" dirty="0"/>
              <a:t>расстройство, которое характеризуется возникновением слабости, апатии повышенной раздражительности по причине влияние стрессов и соматических заболеваний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Веганы</a:t>
            </a:r>
            <a:r>
              <a:rPr lang="ru-RU" dirty="0" smtClean="0"/>
              <a:t> </a:t>
            </a:r>
            <a:r>
              <a:rPr lang="ru-RU" dirty="0"/>
              <a:t>могут стать жертвами железодефицитной анемии. В растительной пище есть железо, но она не </a:t>
            </a:r>
            <a:r>
              <a:rPr lang="ru-RU" dirty="0" err="1"/>
              <a:t>гемовое</a:t>
            </a:r>
            <a:r>
              <a:rPr lang="ru-RU" dirty="0"/>
              <a:t>, то есть плохо усваивается. И этот вопрос, который, если не держать его под контролем, может привести к печальным последствиям.</a:t>
            </a:r>
          </a:p>
          <a:p>
            <a:r>
              <a:rPr lang="ru-RU" dirty="0"/>
              <a:t>Один из самых серьезных минусов вегетарианства - это "проблема В12". такого витамина нет в растениях, он есть только в продуктах животного происхождения. Без витамина В12 развиваются серьёзные необратимые заболевания нервной системы. Когда говорят о вреде вегетарианства, имею в виду прежде всего это обстоятельство.</a:t>
            </a:r>
          </a:p>
          <a:p>
            <a:r>
              <a:rPr lang="ru-RU" dirty="0" smtClean="0"/>
              <a:t>Животные </a:t>
            </a:r>
            <a:r>
              <a:rPr lang="ru-RU" dirty="0"/>
              <a:t>белки имеют большие преимущества над белками растительными, в том числе соевым белком. Между тем белки - это строительный материал для клеток и тканей. Без него не могут вырабатываться гормоны, ферменты.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68598" y="1765147"/>
            <a:ext cx="5394593" cy="40459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563551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0378" y="4086772"/>
            <a:ext cx="8596668" cy="1826581"/>
          </a:xfrm>
        </p:spPr>
        <p:txBody>
          <a:bodyPr/>
          <a:lstStyle/>
          <a:p>
            <a:pPr algn="ctr"/>
            <a:r>
              <a:rPr lang="ru-RU" dirty="0" smtClean="0"/>
              <a:t>Питайтесь правильно и будьте здоровыми!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457" y="447764"/>
            <a:ext cx="5776511" cy="38449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40475813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6945" y="2160590"/>
            <a:ext cx="4473026" cy="397580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Наша цель на сегодня: рассказать о вегетарианстве. Основываясь на научных исследованиях, объяснить о преимуществах и недостатках вегетарианства. </a:t>
            </a:r>
            <a:endParaRPr lang="ru-RU" sz="2000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15540" y="1471851"/>
            <a:ext cx="6217093" cy="41467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4281834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94062" y="2160589"/>
            <a:ext cx="4395907" cy="388077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Как однажды сказал великий философ </a:t>
            </a:r>
            <a:r>
              <a:rPr lang="ru-RU" sz="2000" b="1" dirty="0" smtClean="0"/>
              <a:t>Сократ:</a:t>
            </a:r>
          </a:p>
          <a:p>
            <a:pPr marL="0" indent="0">
              <a:buNone/>
            </a:pPr>
            <a:r>
              <a:rPr lang="ru-RU" sz="2000" dirty="0" smtClean="0"/>
              <a:t>« Есть, чтобы – жить, а не жить – чтобы есть»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882632"/>
            <a:ext cx="4455972" cy="53554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426993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43778"/>
          </a:xfrm>
        </p:spPr>
        <p:txBody>
          <a:bodyPr/>
          <a:lstStyle/>
          <a:p>
            <a:r>
              <a:rPr lang="ru-RU" dirty="0" smtClean="0"/>
              <a:t>Зарождение вегетарианства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553378"/>
            <a:ext cx="4184035" cy="477030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Первые подтверждённые упоминания о людях, которые осознанно отказались от мяса, приходится </a:t>
            </a:r>
            <a:r>
              <a:rPr lang="ru-RU" b="1" dirty="0" smtClean="0"/>
              <a:t>на 5-6 тысячелетия до н.э. в Древнем Египте. </a:t>
            </a:r>
          </a:p>
          <a:p>
            <a:r>
              <a:rPr lang="ru-RU" dirty="0" smtClean="0"/>
              <a:t>Достоверно известно, что в период </a:t>
            </a:r>
            <a:r>
              <a:rPr lang="ru-RU" b="1" dirty="0" smtClean="0"/>
              <a:t>с 6 по 2 тысячелетие до н.э. в древней Индии </a:t>
            </a:r>
            <a:r>
              <a:rPr lang="ru-RU" dirty="0" smtClean="0"/>
              <a:t>начала зарождаться особая система, помогающая человеку совершенствоваться не только духовно, но и физически – </a:t>
            </a:r>
            <a:r>
              <a:rPr lang="ru-RU" dirty="0" err="1" smtClean="0"/>
              <a:t>хатха</a:t>
            </a:r>
            <a:r>
              <a:rPr lang="ru-RU" dirty="0" smtClean="0"/>
              <a:t>-йога. Причём одним из её постулатов был отказ от мяса.</a:t>
            </a:r>
          </a:p>
          <a:p>
            <a:r>
              <a:rPr lang="ru-RU" dirty="0" smtClean="0"/>
              <a:t>Отдельным этапом становления вегетарианства учёные считают зарождение буддизма.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4807" y="609600"/>
            <a:ext cx="2735511" cy="39430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29264" t="16203" r="20323" b="21645"/>
          <a:stretch/>
        </p:blipFill>
        <p:spPr>
          <a:xfrm>
            <a:off x="5651653" y="3170425"/>
            <a:ext cx="3855982" cy="293152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821662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10728"/>
          </a:xfrm>
        </p:spPr>
        <p:txBody>
          <a:bodyPr/>
          <a:lstStyle/>
          <a:p>
            <a:r>
              <a:rPr lang="ru-RU" dirty="0" smtClean="0"/>
              <a:t>Развитие вегетарианства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520328"/>
            <a:ext cx="4184035" cy="4968607"/>
          </a:xfrm>
        </p:spPr>
        <p:txBody>
          <a:bodyPr>
            <a:normAutofit/>
          </a:bodyPr>
          <a:lstStyle/>
          <a:p>
            <a:r>
              <a:rPr lang="ru-RU" b="1" dirty="0" smtClean="0"/>
              <a:t>В 1842 году </a:t>
            </a:r>
            <a:r>
              <a:rPr lang="ru-RU" dirty="0" smtClean="0"/>
              <a:t>появился термин «вегетарианство» благодаря стараниям основателей «Британского вегетарианского общества» в Манчестере. </a:t>
            </a:r>
          </a:p>
          <a:p>
            <a:r>
              <a:rPr lang="ru-RU" dirty="0" smtClean="0"/>
              <a:t>Родился он из уже существующего латинского слова </a:t>
            </a:r>
            <a:r>
              <a:rPr lang="ru-RU" b="1" dirty="0" smtClean="0"/>
              <a:t>«</a:t>
            </a:r>
            <a:r>
              <a:rPr lang="en-US" b="1" dirty="0" err="1" smtClean="0"/>
              <a:t>vegetus</a:t>
            </a:r>
            <a:r>
              <a:rPr lang="ru-RU" b="1" dirty="0" smtClean="0"/>
              <a:t>», </a:t>
            </a:r>
            <a:r>
              <a:rPr lang="ru-RU" dirty="0" smtClean="0"/>
              <a:t>которое в переводе значило </a:t>
            </a:r>
            <a:r>
              <a:rPr lang="ru-RU" b="1" dirty="0" smtClean="0"/>
              <a:t>«свежий, бодрый, здоровый». </a:t>
            </a:r>
            <a:r>
              <a:rPr lang="ru-RU" dirty="0" smtClean="0"/>
              <a:t>К тому же, оно было достаточно символичным, ведь по своему звучанию напоминает </a:t>
            </a:r>
            <a:r>
              <a:rPr lang="ru-RU" b="1" dirty="0" smtClean="0"/>
              <a:t>«</a:t>
            </a:r>
            <a:r>
              <a:rPr lang="en-US" b="1" dirty="0" smtClean="0"/>
              <a:t>vegetable</a:t>
            </a:r>
            <a:r>
              <a:rPr lang="ru-RU" b="1" dirty="0" smtClean="0"/>
              <a:t>» – «овощ».</a:t>
            </a:r>
          </a:p>
          <a:p>
            <a:r>
              <a:rPr lang="ru-RU" dirty="0" smtClean="0"/>
              <a:t>Из Англии она распространилась по всей Европе и Америке.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68999" y="1655013"/>
            <a:ext cx="5821263" cy="44152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806025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583894"/>
            <a:ext cx="4566695" cy="545746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Философ и писатель </a:t>
            </a:r>
            <a:r>
              <a:rPr lang="ru-RU" b="1" dirty="0" smtClean="0"/>
              <a:t>Лев Николаевич Толстой </a:t>
            </a:r>
            <a:r>
              <a:rPr lang="ru-RU" dirty="0" smtClean="0"/>
              <a:t>сказал  мудрую вещь: </a:t>
            </a:r>
          </a:p>
          <a:p>
            <a:pPr marL="0" indent="0">
              <a:buNone/>
            </a:pPr>
            <a:r>
              <a:rPr lang="ru-RU" dirty="0" smtClean="0"/>
              <a:t>« До сих пор, пока наши тела являются живыми кладбищами убитых животных, как мы можем надеяться а идеальные условия жизни на земле?».</a:t>
            </a:r>
          </a:p>
          <a:p>
            <a:r>
              <a:rPr lang="ru-RU" dirty="0" smtClean="0"/>
              <a:t>Сам </a:t>
            </a:r>
            <a:r>
              <a:rPr lang="ru-RU" dirty="0"/>
              <a:t>Лев Николаевич отказался от мяса ещё</a:t>
            </a:r>
            <a:r>
              <a:rPr lang="ru-RU" b="1" dirty="0"/>
              <a:t> в 1885 году.</a:t>
            </a:r>
          </a:p>
          <a:p>
            <a:r>
              <a:rPr lang="ru-RU" dirty="0"/>
              <a:t>Также он активно пропагандировал вегетарианство: читал лекции о пользе вегетарианства и проводил </a:t>
            </a:r>
            <a:r>
              <a:rPr lang="ru-RU" dirty="0" smtClean="0"/>
              <a:t>конференции.</a:t>
            </a:r>
          </a:p>
          <a:p>
            <a:pPr marL="0" indent="0">
              <a:buNone/>
            </a:pPr>
            <a:r>
              <a:rPr lang="ru-RU" dirty="0" smtClean="0"/>
              <a:t>Причём </a:t>
            </a:r>
            <a:r>
              <a:rPr lang="ru-RU" dirty="0"/>
              <a:t>развитию вегетарианства Толстой помогал не только словом, но и делом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В 1901 году в Санкт-Петербурге </a:t>
            </a:r>
            <a:r>
              <a:rPr lang="ru-RU" dirty="0" smtClean="0"/>
              <a:t>появилось первое вегетарианское общество.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453611" y="341913"/>
            <a:ext cx="3161252" cy="43072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946" y="3429000"/>
            <a:ext cx="4947043" cy="31257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366893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399142"/>
            <a:ext cx="4184035" cy="4642219"/>
          </a:xfrm>
        </p:spPr>
        <p:txBody>
          <a:bodyPr>
            <a:normAutofit/>
          </a:bodyPr>
          <a:lstStyle/>
          <a:p>
            <a:r>
              <a:rPr lang="ru-RU" dirty="0" err="1" smtClean="0"/>
              <a:t>Тезисно</a:t>
            </a:r>
            <a:r>
              <a:rPr lang="ru-RU" dirty="0" smtClean="0"/>
              <a:t> </a:t>
            </a:r>
            <a:r>
              <a:rPr lang="ru-RU" dirty="0"/>
              <a:t>основу этого вида питания можно выразить так: вегетарианцы едят всё, за исключением мясо в любом его виде, птицы и рыбы. Остальные продукты официально разрешены к употреблению. Это в целом то, что можно сказать о вегетарианстве, как к широкой системе питания. За долгие годы система успела развиться и дала начало уже нескольким направлениям. Все они вегетарианские, но у каждого есть своя </a:t>
            </a:r>
            <a:r>
              <a:rPr lang="ru-RU" dirty="0" smtClean="0"/>
              <a:t>изюминка.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01925" y="1399142"/>
            <a:ext cx="5837193" cy="38933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2981234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Оволактовегетарианство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806765"/>
            <a:ext cx="4184035" cy="4560983"/>
          </a:xfrm>
        </p:spPr>
        <p:txBody>
          <a:bodyPr>
            <a:normAutofit/>
          </a:bodyPr>
          <a:lstStyle/>
          <a:p>
            <a:r>
              <a:rPr lang="ru-RU" b="1" dirty="0" err="1"/>
              <a:t>Оволактовегетарианство</a:t>
            </a:r>
            <a:r>
              <a:rPr lang="ru-RU" b="1" dirty="0"/>
              <a:t> - </a:t>
            </a:r>
            <a:r>
              <a:rPr lang="ru-RU" dirty="0"/>
              <a:t>самый распространённый вид, по сути это и есть вегетарианство, как его себе представляет большинство людей. Животное мясо не употребляется, но продукты животного производства в виде яиц и молочных продуктов полностью включены в диету. Типичная диета будет состоять из фруктов, овощей, злаков, орехов и семечек, трав и корнеплодов, грибов, молока, сыра, йогурта и яиц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49671" b="48219"/>
          <a:stretch/>
        </p:blipFill>
        <p:spPr>
          <a:xfrm>
            <a:off x="5723795" y="1518950"/>
            <a:ext cx="5756524" cy="38201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618051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88694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Ово</a:t>
            </a:r>
            <a:r>
              <a:rPr lang="ru-RU" dirty="0"/>
              <a:t>-вегетарианство и </a:t>
            </a:r>
            <a:r>
              <a:rPr lang="ru-RU" dirty="0" smtClean="0"/>
              <a:t>лакто-вегетарианство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630495"/>
            <a:ext cx="4184035" cy="472623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err="1"/>
              <a:t>Ово</a:t>
            </a:r>
            <a:r>
              <a:rPr lang="ru-RU" b="1" dirty="0"/>
              <a:t>-вегетарианство - </a:t>
            </a:r>
            <a:r>
              <a:rPr lang="ru-RU" dirty="0"/>
              <a:t>тут самоназвание нам в помощь. "</a:t>
            </a:r>
            <a:r>
              <a:rPr lang="ru-RU" dirty="0" err="1"/>
              <a:t>Ово</a:t>
            </a:r>
            <a:r>
              <a:rPr lang="ru-RU" dirty="0"/>
              <a:t>" означает 'яйцо'. Легко запомнить, если провести ассоциацию со словом "овальный". В этом подтипе вегетарианство также исключаются все виды мясных и молочных продуктов, зато можно употреблять яйца.</a:t>
            </a:r>
          </a:p>
          <a:p>
            <a:r>
              <a:rPr lang="ru-RU" b="1" dirty="0"/>
              <a:t>Лакто-вегетарианство - </a:t>
            </a:r>
            <a:r>
              <a:rPr lang="ru-RU" dirty="0"/>
              <a:t>от слова "лактоза" - название сахара, содержащего только в молочных продуктах. Выбрав это направление, из употребления исключают все виды мясных продуктов, а также яйца, но приветствуют молочную продукцию.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50779" t="-1" b="48082"/>
          <a:stretch/>
        </p:blipFill>
        <p:spPr>
          <a:xfrm>
            <a:off x="5254500" y="3493775"/>
            <a:ext cx="4019502" cy="27346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52691" r="49723"/>
          <a:stretch/>
        </p:blipFill>
        <p:spPr>
          <a:xfrm>
            <a:off x="7409221" y="1445964"/>
            <a:ext cx="4248838" cy="25787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050305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264</TotalTime>
  <Words>907</Words>
  <Application>Microsoft Office PowerPoint</Application>
  <PresentationFormat>Произвольный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Грань</vt:lpstr>
      <vt:lpstr>Вегетарианство</vt:lpstr>
      <vt:lpstr>Слайд 2</vt:lpstr>
      <vt:lpstr>Слайд 3</vt:lpstr>
      <vt:lpstr>Зарождение вегетарианства</vt:lpstr>
      <vt:lpstr>Развитие вегетарианства</vt:lpstr>
      <vt:lpstr>Слайд 6</vt:lpstr>
      <vt:lpstr>Слайд 7</vt:lpstr>
      <vt:lpstr>Оволактовегетарианство</vt:lpstr>
      <vt:lpstr>Ово-вегетарианство и лакто-вегетарианство</vt:lpstr>
      <vt:lpstr>Веганство</vt:lpstr>
      <vt:lpstr>Интересные факты</vt:lpstr>
      <vt:lpstr>Достоинства и недостатки с медицинской точки зрения</vt:lpstr>
      <vt:lpstr>Достоинства и недостатки с медицинской точки зрения</vt:lpstr>
      <vt:lpstr>Питайтесь правильно и будьте здоровыми!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Ирина Эрендженова</cp:lastModifiedBy>
  <cp:revision>95</cp:revision>
  <dcterms:created xsi:type="dcterms:W3CDTF">2019-10-09T15:54:29Z</dcterms:created>
  <dcterms:modified xsi:type="dcterms:W3CDTF">2020-04-19T14:45:31Z</dcterms:modified>
</cp:coreProperties>
</file>