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4" r:id="rId2"/>
    <p:sldId id="259" r:id="rId3"/>
    <p:sldId id="263" r:id="rId4"/>
    <p:sldId id="283" r:id="rId5"/>
    <p:sldId id="261" r:id="rId6"/>
    <p:sldId id="278" r:id="rId7"/>
    <p:sldId id="281" r:id="rId8"/>
    <p:sldId id="271" r:id="rId9"/>
    <p:sldId id="282" r:id="rId10"/>
    <p:sldId id="284" r:id="rId11"/>
    <p:sldId id="272" r:id="rId12"/>
    <p:sldId id="273" r:id="rId13"/>
    <p:sldId id="274" r:id="rId14"/>
    <p:sldId id="275" r:id="rId15"/>
    <p:sldId id="276" r:id="rId16"/>
    <p:sldId id="280" r:id="rId17"/>
    <p:sldId id="27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0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6364" autoAdjust="0"/>
  </p:normalViewPr>
  <p:slideViewPr>
    <p:cSldViewPr>
      <p:cViewPr>
        <p:scale>
          <a:sx n="57" d="100"/>
          <a:sy n="57" d="100"/>
        </p:scale>
        <p:origin x="-1512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Чем рисуют</c:v>
                </c:pt>
              </c:strCache>
            </c:strRef>
          </c:tx>
          <c:dLbls>
            <c:dLbl>
              <c:idx val="0"/>
              <c:layout>
                <c:manualLayout>
                  <c:x val="-0.16935230419843242"/>
                  <c:y val="9.1135173014964155E-2"/>
                </c:manualLayout>
              </c:layout>
              <c:spPr/>
              <c:txPr>
                <a:bodyPr/>
                <a:lstStyle/>
                <a:p>
                  <a:pPr>
                    <a:defRPr sz="2200" b="1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20038545516964582"/>
                  <c:y val="-0.29026564712182978"/>
                </c:manualLayout>
              </c:layout>
              <c:spPr/>
              <c:txPr>
                <a:bodyPr/>
                <a:lstStyle/>
                <a:p>
                  <a:pPr>
                    <a:defRPr sz="2100" b="1"/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Карандаши</c:v>
                </c:pt>
                <c:pt idx="1">
                  <c:v>Фломастеры</c:v>
                </c:pt>
                <c:pt idx="2">
                  <c:v>Краски</c:v>
                </c:pt>
                <c:pt idx="3">
                  <c:v>Мелки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</c:v>
                </c:pt>
                <c:pt idx="1">
                  <c:v>35</c:v>
                </c:pt>
                <c:pt idx="2">
                  <c:v>10</c:v>
                </c:pt>
                <c:pt idx="3">
                  <c:v>15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009070003082364"/>
          <c:y val="0"/>
          <c:w val="0.57226275192480702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  чем рисуют</c:v>
                </c:pt>
              </c:strCache>
            </c:strRef>
          </c:tx>
          <c:dLbls>
            <c:dLbl>
              <c:idx val="0"/>
              <c:layout>
                <c:manualLayout>
                  <c:x val="-0.2926646301836669"/>
                  <c:y val="-0.1140390986674936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9.5830674664466979E-3"/>
                  <c:y val="6.2792504295600604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Бумага</c:v>
                </c:pt>
                <c:pt idx="1">
                  <c:v>Доска</c:v>
                </c:pt>
                <c:pt idx="2">
                  <c:v>Стены и асфальт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70</c:v>
                </c:pt>
                <c:pt idx="1">
                  <c:v>25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F89C3-0789-4DF8-BD20-4C24FA5E94FA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15145-90B4-45B4-AC0A-CDE0E89B73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07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15145-90B4-45B4-AC0A-CDE0E89B730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4" y="1"/>
            <a:ext cx="9145623" cy="697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987" y="9087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</a:t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</a:t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РИСОВАНИЯ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952" y="3487925"/>
            <a:ext cx="44756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ученицей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МБОУ «Гимназия»</a:t>
            </a:r>
          </a:p>
          <a:p>
            <a:pPr algn="r"/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Дидок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Александрой</a:t>
            </a:r>
          </a:p>
          <a:p>
            <a:pPr algn="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изобразительного искусства</a:t>
            </a:r>
          </a:p>
          <a:p>
            <a:pPr algn="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«Гимназия»</a:t>
            </a:r>
          </a:p>
          <a:p>
            <a:pPr algn="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Медведева</a:t>
            </a:r>
          </a:p>
          <a:p>
            <a:pPr algn="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Федоровна</a:t>
            </a:r>
          </a:p>
          <a:p>
            <a:pPr algn="just"/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588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55"/>
            <a:ext cx="9144000" cy="687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90872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ТУРЦИЯ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05" y="908720"/>
            <a:ext cx="626469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91980"/>
            <a:ext cx="3021360" cy="226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00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1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8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095586" cy="303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4545374" cy="337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1</a:t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простой воде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82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 2</a:t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сливках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4104456" cy="304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424362" cy="32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91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3</a:t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киселе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Екатерина Федоровна\Desktop\КОНКУРС\с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501008"/>
            <a:ext cx="4640140" cy="32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катерина Федоровна\Desktop\КОНКУРС\с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8" y="1576601"/>
            <a:ext cx="4052259" cy="300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5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4</a:t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на клеевой основе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Екатерина Федоровна\Desktop\КОНКУРС\э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2466"/>
            <a:ext cx="4506094" cy="334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катерина Федоровна\Desktop\КОНКУРС\э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4123898" cy="305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82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Екатерина Федоровна\Desktop\КОНКУРС\э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67637"/>
            <a:ext cx="8448241" cy="400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ГАЛЕРЕЯ МОИХ РАБОТ</a:t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Екатерина Федоровна\Desktop\КОНКУРС\э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98706"/>
            <a:ext cx="2592288" cy="339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Екатерина Федоровна\Desktop\КОНКУРС\э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98706"/>
            <a:ext cx="2517624" cy="339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катерина Федоровна\Desktop\КОНКУРС\э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1" b="4118"/>
          <a:stretch/>
        </p:blipFill>
        <p:spPr bwMode="auto">
          <a:xfrm>
            <a:off x="6156176" y="1098706"/>
            <a:ext cx="2687602" cy="339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06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" y="-41115"/>
            <a:ext cx="9139767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6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66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ИССЛЕДОВАНИЯ: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изучить одну из нетрадиционных техник рисования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3528" y="2499891"/>
            <a:ext cx="8229600" cy="44505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ИССЛЕДОВАНИЯ:</a:t>
            </a:r>
            <a:b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особая техника</a:t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рисования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18" y="0"/>
            <a:ext cx="93426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6876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предположим, что нетрадиционное рисование вызовет наибольший интерес у детей, чем традиционное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3352800"/>
            <a:ext cx="17145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73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18" y="0"/>
            <a:ext cx="93426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21837825"/>
              </p:ext>
            </p:extLst>
          </p:nvPr>
        </p:nvGraphicFramePr>
        <p:xfrm>
          <a:off x="827584" y="1628800"/>
          <a:ext cx="799288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195736" y="188640"/>
            <a:ext cx="52633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 5 А КЛАССА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311812" y="1017602"/>
            <a:ext cx="2813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 </a:t>
            </a:r>
            <a:r>
              <a:rPr lang="ru-RU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рисуют</a:t>
            </a:r>
            <a:endParaRPr lang="ru-RU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7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" y="13550"/>
            <a:ext cx="9133858" cy="684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19256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 5 А КЛАССА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734169372"/>
              </p:ext>
            </p:extLst>
          </p:nvPr>
        </p:nvGraphicFramePr>
        <p:xfrm>
          <a:off x="0" y="1290972"/>
          <a:ext cx="8964488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59832" y="626785"/>
            <a:ext cx="3699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чем рисуют</a:t>
            </a:r>
            <a:endParaRPr lang="ru-RU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51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" y="0"/>
            <a:ext cx="9129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36912"/>
            <a:ext cx="8229600" cy="114300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ЭБРУ</a:t>
            </a:r>
            <a:endParaRPr lang="ru-RU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1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37"/>
            <a:ext cx="9144000" cy="683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МРАМОРИРОВАНИЕ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4"/>
            <a:ext cx="8013576" cy="518457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КРУГИ НА ВОДЕ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" y="14848"/>
            <a:ext cx="9124203" cy="684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3563888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</a:t>
            </a:r>
            <a:b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ЭБРУ</a:t>
            </a:r>
            <a:endParaRPr lang="ru-RU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40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00439"/>
            <a:ext cx="3660758" cy="2507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00439"/>
            <a:ext cx="3898404" cy="259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ПОЯВЛЕНИЯ ЭБРУ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577274" cy="223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21088"/>
            <a:ext cx="3863763" cy="223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4556" y="1507665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ИНДИЯ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4248627"/>
            <a:ext cx="3040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ОСМАНСКАЯ ИМПЕРИЯ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1432" y="1507665"/>
            <a:ext cx="821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ИРАН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3510" y="4248627"/>
            <a:ext cx="111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БУХАРА</a:t>
            </a:r>
            <a:endParaRPr lang="ru-R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6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86</Words>
  <Application>Microsoft Office PowerPoint</Application>
  <PresentationFormat>Экран (4:3)</PresentationFormat>
  <Paragraphs>42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НЕТРАДИЦИОННЫЕ ТЕХНИКИ РИСОВАНИЯ</vt:lpstr>
      <vt:lpstr>ЦЕЛЬ ИССЛЕДОВАНИЯ:</vt:lpstr>
      <vt:lpstr>ГИПОТЕЗА:</vt:lpstr>
      <vt:lpstr>Презентация PowerPoint</vt:lpstr>
      <vt:lpstr>ОПРОС 5 А КЛАССА</vt:lpstr>
      <vt:lpstr>ЭБРУ</vt:lpstr>
      <vt:lpstr>МРАМОРИРОВАНИЕ</vt:lpstr>
      <vt:lpstr>XI век ЭБРУ</vt:lpstr>
      <vt:lpstr>ИСТОРИЯ ПОЯВЛЕНИЯ ЭБРУ</vt:lpstr>
      <vt:lpstr>ТУРЦИЯ</vt:lpstr>
      <vt:lpstr>МАТЕРИАЛЫ</vt:lpstr>
      <vt:lpstr>ЭКСПЕРИМЕНТ 1 рисование на простой воде</vt:lpstr>
      <vt:lpstr>ЭКСПЕРИМЕНТ  2 рисование на сливках</vt:lpstr>
      <vt:lpstr>ЭКСПЕРИМЕНТ 3 рисование на киселе</vt:lpstr>
      <vt:lpstr>ЭКСПЕРИМЕНТ 4 рисование на клеевой основе</vt:lpstr>
      <vt:lpstr>ГАЛЕРЕЯ МОИХ РАБОТ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«МАРМАРИРОВАНИЕ»  или «ЭБРУ»</dc:title>
  <dc:creator>Екатерина Федоровна</dc:creator>
  <cp:lastModifiedBy>Екатерина Федоровна</cp:lastModifiedBy>
  <cp:revision>42</cp:revision>
  <dcterms:created xsi:type="dcterms:W3CDTF">2020-01-10T08:49:11Z</dcterms:created>
  <dcterms:modified xsi:type="dcterms:W3CDTF">2020-02-24T15:45:44Z</dcterms:modified>
</cp:coreProperties>
</file>