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259" r:id="rId5"/>
    <p:sldId id="260" r:id="rId6"/>
    <p:sldId id="261" r:id="rId7"/>
    <p:sldId id="262" r:id="rId8"/>
    <p:sldId id="266" r:id="rId9"/>
    <p:sldId id="263" r:id="rId10"/>
    <p:sldId id="282" r:id="rId11"/>
    <p:sldId id="264" r:id="rId12"/>
    <p:sldId id="283" r:id="rId13"/>
    <p:sldId id="286" r:id="rId14"/>
    <p:sldId id="284" r:id="rId15"/>
    <p:sldId id="265" r:id="rId16"/>
    <p:sldId id="267" r:id="rId17"/>
    <p:sldId id="278" r:id="rId18"/>
    <p:sldId id="268" r:id="rId19"/>
    <p:sldId id="287" r:id="rId20"/>
    <p:sldId id="269" r:id="rId21"/>
    <p:sldId id="270" r:id="rId22"/>
    <p:sldId id="271" r:id="rId23"/>
    <p:sldId id="275" r:id="rId24"/>
    <p:sldId id="288" r:id="rId25"/>
    <p:sldId id="276" r:id="rId26"/>
    <p:sldId id="289" r:id="rId27"/>
    <p:sldId id="274" r:id="rId28"/>
    <p:sldId id="290" r:id="rId29"/>
    <p:sldId id="272" r:id="rId30"/>
    <p:sldId id="273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3AC-05E4-436D-B244-1F7E8A97D603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EC5-C60F-427B-8E4C-040C30C38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3AC-05E4-436D-B244-1F7E8A97D603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EC5-C60F-427B-8E4C-040C30C38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3AC-05E4-436D-B244-1F7E8A97D603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EC5-C60F-427B-8E4C-040C30C38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3AC-05E4-436D-B244-1F7E8A97D603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EC5-C60F-427B-8E4C-040C30C38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3AC-05E4-436D-B244-1F7E8A97D603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EC5-C60F-427B-8E4C-040C30C38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3AC-05E4-436D-B244-1F7E8A97D603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EC5-C60F-427B-8E4C-040C30C38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3AC-05E4-436D-B244-1F7E8A97D603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EC5-C60F-427B-8E4C-040C30C38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3AC-05E4-436D-B244-1F7E8A97D603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EC5-C60F-427B-8E4C-040C30C38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3AC-05E4-436D-B244-1F7E8A97D603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EC5-C60F-427B-8E4C-040C30C38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3AC-05E4-436D-B244-1F7E8A97D603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EC5-C60F-427B-8E4C-040C30C38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3AC-05E4-436D-B244-1F7E8A97D603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EC5-C60F-427B-8E4C-040C30C38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33AC-05E4-436D-B244-1F7E8A97D603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BEC5-C60F-427B-8E4C-040C30C38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352928" cy="6192688"/>
          </a:xfrm>
        </p:spPr>
        <p:txBody>
          <a:bodyPr>
            <a:normAutofit/>
          </a:bodyPr>
          <a:lstStyle/>
          <a:p>
            <a:endParaRPr lang="ru-RU" sz="1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Закон и беззаконие</a:t>
            </a:r>
            <a:endParaRPr lang="en-US" sz="7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40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</a:rPr>
              <a:t>Внеклассное мероприятие,</a:t>
            </a:r>
          </a:p>
          <a:p>
            <a:pPr algn="ctr"/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</a:rPr>
              <a:t>2 класс</a:t>
            </a:r>
            <a:endParaRPr lang="ru-RU" sz="40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400" b="1" i="1" dirty="0" smtClean="0">
              <a:solidFill>
                <a:schemeClr val="tx1"/>
              </a:solidFill>
            </a:endParaRPr>
          </a:p>
          <a:p>
            <a:endParaRPr lang="ru-RU" sz="1400" b="1" i="1" dirty="0">
              <a:solidFill>
                <a:schemeClr val="tx1"/>
              </a:solidFill>
            </a:endParaRPr>
          </a:p>
          <a:p>
            <a:endParaRPr lang="ru-RU" sz="14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63888" y="-675456"/>
            <a:ext cx="5122912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Нравятся вам такие законы?</a:t>
            </a:r>
          </a:p>
          <a:p>
            <a:pPr>
              <a:buNone/>
            </a:pPr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Хотели бы вы жить в таком государстве?</a:t>
            </a:r>
          </a:p>
          <a:p>
            <a:pPr>
              <a:buNone/>
            </a:pPr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- Разве вам что-то мешает вести себя также?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3707904" y="-747464"/>
            <a:ext cx="4978896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царство закон-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680520" cy="6264696"/>
          </a:xfr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260648"/>
            <a:ext cx="4182616" cy="63367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         Есть здесь и другой закон, предписывающий беречь и преумножать красоту и порядок в царстве. Наверное, поэтому везде чисто и опрятно. Никто не позволяет себе сорить в подъездах домов, на улицах, в парках. Вдоль тротуаров тянутся ухоженные аллеи цветов и причудливых кустарников. Кстати, многое сделали сами жители в воскресные дни.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       - А мы с вами можем сделать класс, школу, пришкольный участок лучше, чище, красивее? Как?</a:t>
            </a:r>
          </a:p>
          <a:p>
            <a:pPr algn="just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03848" y="-387424"/>
            <a:ext cx="5482952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4038600" cy="60486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В царстве «Закон» люди живут счастливо, потому что здесь действуют справедливые законы, и каждый житель их соблюдает.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Жители царства законопослушны, и все, кто посещает страну, удивляются, что в стране царят Мир и Порядок.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япония-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404664"/>
            <a:ext cx="4608512" cy="6048672"/>
          </a:xfrm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83768" y="-747464"/>
            <a:ext cx="6203032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038600" cy="57214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/>
              <a:t>       - Как вы думаете, люди каких профессий остались без работы в таком государстве?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       - полицейские,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       - судьи,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       - тюремщики,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       - охранники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милиц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052736"/>
            <a:ext cx="4608512" cy="4239195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-315416"/>
            <a:ext cx="541094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- Ребята, представьте, что вы оказались в царстве «Закон».  Подумайте, что вы будете чувствовать?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274638"/>
            <a:ext cx="28803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90465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уверенность в своём будущем;</a:t>
            </a:r>
          </a:p>
          <a:p>
            <a:r>
              <a:rPr lang="ru-RU" sz="4000" b="1" dirty="0" smtClean="0"/>
              <a:t>Опасение за завтрашний день;</a:t>
            </a:r>
          </a:p>
          <a:p>
            <a:r>
              <a:rPr lang="ru-RU" sz="4000" b="1" dirty="0" smtClean="0"/>
              <a:t>уверенность, что суд защитит невиновного;</a:t>
            </a:r>
          </a:p>
          <a:p>
            <a:r>
              <a:rPr lang="ru-RU" sz="4000" b="1" dirty="0" smtClean="0"/>
              <a:t>уверенность что преступник будет наказан;</a:t>
            </a:r>
          </a:p>
          <a:p>
            <a:r>
              <a:rPr lang="ru-RU" sz="4000" b="1" dirty="0" smtClean="0"/>
              <a:t>опасение за жизнь близких;</a:t>
            </a:r>
          </a:p>
          <a:p>
            <a:r>
              <a:rPr lang="ru-RU" sz="4000" b="1" dirty="0" smtClean="0"/>
              <a:t>возможность честно трудиться.</a:t>
            </a:r>
          </a:p>
          <a:p>
            <a:endParaRPr lang="ru-RU" sz="4000" b="1" dirty="0" smtClean="0"/>
          </a:p>
          <a:p>
            <a:endParaRPr lang="ru-RU" sz="40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274638"/>
            <a:ext cx="36004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algn="just"/>
            <a:r>
              <a:rPr lang="ru-RU" sz="6000" b="1" i="1" dirty="0" smtClean="0">
                <a:solidFill>
                  <a:srgbClr val="FF0000"/>
                </a:solidFill>
              </a:rPr>
              <a:t>ЗАКОН - 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правило, соблюдение которого обязательно для всех.</a:t>
            </a:r>
          </a:p>
          <a:p>
            <a:pPr algn="just"/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Соблюдение </a:t>
            </a:r>
            <a:r>
              <a:rPr lang="ru-RU" sz="6000" b="1" i="1" dirty="0" smtClean="0">
                <a:solidFill>
                  <a:srgbClr val="FF0000"/>
                </a:solidFill>
              </a:rPr>
              <a:t>ЗАКОНА</a:t>
            </a: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 несёт благо людям.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274638"/>
            <a:ext cx="2160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649491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endParaRPr lang="ru-RU" sz="3600" b="1" dirty="0" smtClean="0"/>
          </a:p>
          <a:p>
            <a:pPr algn="ctr">
              <a:buFontTx/>
              <a:buChar char="-"/>
            </a:pPr>
            <a:r>
              <a:rPr lang="ru-RU" sz="4000" b="1" dirty="0" smtClean="0"/>
              <a:t>Попробуйте догадаться, что такое </a:t>
            </a:r>
          </a:p>
          <a:p>
            <a:pPr algn="ctr">
              <a:buFontTx/>
              <a:buChar char="-"/>
            </a:pPr>
            <a:endParaRPr lang="ru-RU" sz="3600" b="1" dirty="0" smtClean="0"/>
          </a:p>
          <a:p>
            <a:pPr algn="ctr">
              <a:buNone/>
            </a:pPr>
            <a:r>
              <a:rPr lang="ru-RU" sz="7500" b="1" dirty="0" smtClean="0">
                <a:latin typeface="Arial Black" pitchFamily="34" charset="0"/>
              </a:rPr>
              <a:t>БЕЗ</a:t>
            </a:r>
            <a:r>
              <a:rPr lang="ru-RU" sz="7500" b="1" dirty="0" smtClean="0">
                <a:solidFill>
                  <a:srgbClr val="FF0000"/>
                </a:solidFill>
                <a:latin typeface="Arial Black" pitchFamily="34" charset="0"/>
              </a:rPr>
              <a:t>ЗАКОН</a:t>
            </a:r>
            <a:r>
              <a:rPr lang="ru-RU" sz="7500" b="1" dirty="0" smtClean="0">
                <a:latin typeface="Arial Black" pitchFamily="34" charset="0"/>
              </a:rPr>
              <a:t>ИЕ?</a:t>
            </a:r>
            <a:endParaRPr lang="ru-RU" sz="75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7784" y="-459432"/>
            <a:ext cx="6059016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царство беззакони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4536504" cy="5904656"/>
          </a:xfr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692696"/>
            <a:ext cx="4104456" cy="590465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Но, увы, в царстве «Закон» случилось несчастье. Над страной пронёсся ураган Беззаконие. Он смеялся над красивой и упорядоченной жизнью царства и хотел всё испортить и доказать, что лучше жить в беспорядке, хаосе. Ураган разрушил всё на своём пути.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771800" y="-675456"/>
            <a:ext cx="59150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64493"/>
            <a:ext cx="4067944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/>
              <a:t>        Главную книгу царства, где были записаны самые справедливые законы, ураганный ветер разорвал в клочья и разметал по всему свету.</a:t>
            </a:r>
            <a:endParaRPr lang="ru-RU" sz="3200" b="1" dirty="0"/>
          </a:p>
        </p:txBody>
      </p:sp>
      <p:pic>
        <p:nvPicPr>
          <p:cNvPr id="5" name="Содержимое 4" descr="knig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764704"/>
            <a:ext cx="4536504" cy="54006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987824" y="-963488"/>
            <a:ext cx="5698976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ru-RU" sz="2400" b="1" dirty="0" smtClean="0"/>
              <a:t>Ребята, на прошлом занятии мы говорили о правах ребёнка. Какие основные ваши права вы запомнили?</a:t>
            </a:r>
          </a:p>
          <a:p>
            <a:pPr algn="ctr">
              <a:buNone/>
            </a:pPr>
            <a:r>
              <a:rPr lang="ru-RU" sz="3500" b="1" u="sng" dirty="0" smtClean="0">
                <a:solidFill>
                  <a:schemeClr val="accent2"/>
                </a:solidFill>
              </a:rPr>
              <a:t>Права</a:t>
            </a:r>
            <a:r>
              <a:rPr lang="ru-RU" sz="3500" b="1" dirty="0" smtClean="0">
                <a:solidFill>
                  <a:schemeClr val="accent2"/>
                </a:solidFill>
              </a:rPr>
              <a:t> </a:t>
            </a:r>
            <a:r>
              <a:rPr lang="ru-RU" sz="3500" b="1" u="sng" dirty="0" smtClean="0">
                <a:solidFill>
                  <a:schemeClr val="accent2"/>
                </a:solidFill>
              </a:rPr>
              <a:t>ребёнка</a:t>
            </a:r>
            <a:r>
              <a:rPr lang="ru-RU" sz="3500" b="1" dirty="0" smtClean="0">
                <a:solidFill>
                  <a:schemeClr val="accent2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право на жизнь,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право на имя при рождении,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право на медицинскую помощь,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право на образование,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право на отдых и досуг,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право иметь имущество,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право свободно выражать свои взгляды,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право на свободное перемещение,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право на заботу и воспитание родителями,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право на уважение человеческого достоинства,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право на личную семейную жизнь,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неприкосновенность жилища,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право на тайну переписки.  </a:t>
            </a:r>
          </a:p>
          <a:p>
            <a:pPr algn="just">
              <a:buFontTx/>
              <a:buChar char="-"/>
            </a:pPr>
            <a:endParaRPr lang="ru-RU" sz="2400" b="1" dirty="0" smtClean="0"/>
          </a:p>
          <a:p>
            <a:pPr algn="just">
              <a:buFontTx/>
              <a:buChar char="-"/>
            </a:pPr>
            <a:endParaRPr lang="ru-RU" sz="2400" b="1" dirty="0" smtClean="0"/>
          </a:p>
          <a:p>
            <a:pPr algn="just">
              <a:buFontTx/>
              <a:buChar char="-"/>
            </a:pPr>
            <a:endParaRPr lang="ru-RU" sz="24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Comic Sans MS" pitchFamily="66" charset="0"/>
              </a:rPr>
              <a:t>Царство «БЕЗЗАКОНИЕ»</a:t>
            </a: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" name="Содержимое 3" descr="царство зл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824536" cy="475252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1556792"/>
            <a:ext cx="4038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      Теперь в государстве, которое превратилось в царство «Беззаконие», люди уже не чувствовали себя защищёнными, как раньше. Они жили в постоянной тревоге за своих детей и за своё будущее.</a:t>
            </a:r>
            <a:endParaRPr lang="ru-RU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07904" y="-603447"/>
            <a:ext cx="4978896" cy="216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беззакони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896544" cy="547260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476672"/>
            <a:ext cx="4038600" cy="5649491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  Здесь больше не было порядка и справедливости Закона. Здесь царствовало </a:t>
            </a:r>
            <a:r>
              <a:rPr lang="ru-RU" b="1" dirty="0" err="1" smtClean="0"/>
              <a:t>Чудо-Юдо</a:t>
            </a:r>
            <a:r>
              <a:rPr lang="ru-RU" b="1" dirty="0" smtClean="0"/>
              <a:t>  по прозванию Беззаконие со своими слугами. Оно само не ведало, что творило. Оно не любило людей. Беззаконие было ленивым и своенравным.</a:t>
            </a:r>
            <a:endParaRPr lang="ru-RU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-603448"/>
            <a:ext cx="7283152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зл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680520" cy="423405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620688"/>
            <a:ext cx="4038600" cy="579350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       Теперь в царстве без закона никто не задумывался над вопросами: «Что можно делать, а чего нельзя?»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 чему это привело?</a:t>
            </a:r>
          </a:p>
          <a:p>
            <a:pPr algn="just"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 Может ли человек осуществлять свои права в царстве «Беззаконие»?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-1143000"/>
            <a:ext cx="7293496" cy="75557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дтп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752528" cy="4464496"/>
          </a:xfrm>
          <a:ln w="76200">
            <a:solidFill>
              <a:schemeClr val="tx1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76056" y="332656"/>
            <a:ext cx="3816424" cy="619268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          В царстве «Беззаконие» не стало основного закона дороги – правил дорожного движения. Ни одного знака, ни одного светофора, ни одного постового.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  Хотели бы вы ходить и ездить по таким дорогам? Почему?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- Почему следует выполнять правила дорожного движения?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963488"/>
            <a:ext cx="6779096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067944" cy="55054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     Правила дорожного движения созданы для нашей безопасности. Этот закон обязателен для всех – пешеходов, пассажиров и водителей.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книга по ПДД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692696"/>
            <a:ext cx="4104455" cy="5616624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 стране «Беззаконие» этих правил не стало. Вот к чему это привело.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дтп-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0454" y="1807893"/>
            <a:ext cx="4187529" cy="3888432"/>
          </a:xfrm>
          <a:ln w="76200">
            <a:solidFill>
              <a:schemeClr val="tx1"/>
            </a:solidFill>
          </a:ln>
        </p:spPr>
      </p:pic>
      <p:pic>
        <p:nvPicPr>
          <p:cNvPr id="7" name="Содержимое 3" descr="дтп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4316288" cy="3816424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-963488"/>
            <a:ext cx="6131024" cy="243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620688"/>
            <a:ext cx="4038600" cy="56494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   </a:t>
            </a:r>
            <a:r>
              <a:rPr lang="ru-RU" b="1" dirty="0" err="1" smtClean="0"/>
              <a:t>Чудо-Юдо</a:t>
            </a:r>
            <a:r>
              <a:rPr lang="ru-RU" b="1" dirty="0" smtClean="0"/>
              <a:t> по прозванию Беззаконие отменило все законы: и закон, который давал право иметь жилище и гарантировал его неприкосновенность.</a:t>
            </a:r>
          </a:p>
          <a:p>
            <a:pPr algn="just"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 Как вы думаете, что произошло?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бездомны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692696"/>
            <a:ext cx="4968552" cy="5400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274638"/>
            <a:ext cx="1440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77220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  Попытайтесь представить: вы оказались в царстве «Беззаконие». Подумайте, что вы будете чувствовать:</a:t>
            </a:r>
            <a:endParaRPr lang="ru-RU" sz="2800" b="1" dirty="0" smtClean="0"/>
          </a:p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Опасение за свою жизнь и за жизнь близких;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уверенность;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защищённость своих прав;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боязнь, что любой может нарушить ваши права;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опасение, что ваши слова будут поняты неправильно;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стремление говорить правду.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Хотели бы вы жить в царстве «Беззаконие»?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-891480"/>
            <a:ext cx="7596336" cy="28803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211960" cy="5688632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Что же нужно делать, чтобы наша жизнь не была похожа на жизнь в царстве «Беззаконие»?</a:t>
            </a:r>
          </a:p>
          <a:p>
            <a:pPr algn="just">
              <a:buFontTx/>
              <a:buChar char="-"/>
            </a:pPr>
            <a:endParaRPr lang="ru-RU" b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Нужно соблюдать законы, уважать других людей.</a:t>
            </a:r>
          </a:p>
          <a:p>
            <a:pPr algn="just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pPr algn="just">
              <a:buNone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конституц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476672"/>
            <a:ext cx="3744416" cy="568863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-1143000"/>
            <a:ext cx="7812360" cy="68356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мятеж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896544" cy="4218557"/>
          </a:xfrm>
          <a:ln w="76200">
            <a:solidFill>
              <a:schemeClr val="tx1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76056" y="980728"/>
            <a:ext cx="3826768" cy="5649491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   И тогда жители царства решили собрать всю свою храбрость и, объединившись, свергли </a:t>
            </a:r>
            <a:r>
              <a:rPr lang="ru-RU" b="1" dirty="0" err="1" smtClean="0"/>
              <a:t>Чудо-Юдо</a:t>
            </a:r>
            <a:r>
              <a:rPr lang="ru-RU" b="1" dirty="0" smtClean="0"/>
              <a:t> Беззаконие и его слуг.</a:t>
            </a:r>
          </a:p>
          <a:p>
            <a:pPr algn="just">
              <a:buNone/>
            </a:pPr>
            <a:r>
              <a:rPr lang="ru-RU" b="1" dirty="0" smtClean="0"/>
              <a:t>        Люди вновь зажили счастливо и спокойно.</a:t>
            </a:r>
            <a:endParaRPr lang="ru-RU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-675456"/>
            <a:ext cx="519492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      Если кто-то нарушает права другого</a:t>
            </a:r>
          </a:p>
          <a:p>
            <a:pPr algn="just">
              <a:buNone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человека, значит он нарушает </a:t>
            </a:r>
            <a:r>
              <a:rPr lang="ru-RU" sz="4000" b="1" dirty="0" smtClean="0">
                <a:solidFill>
                  <a:srgbClr val="FF0000"/>
                </a:solidFill>
              </a:rPr>
              <a:t>ЗАКОН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      Чтобы лучше понять, что такое </a:t>
            </a:r>
            <a:r>
              <a:rPr lang="ru-RU" sz="4000" b="1" dirty="0" smtClean="0">
                <a:solidFill>
                  <a:srgbClr val="FF0000"/>
                </a:solidFill>
              </a:rPr>
              <a:t>ЗАКОН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, мы побываем сегодня в волшебном царстве, которое так и называется: царство </a:t>
            </a:r>
            <a:r>
              <a:rPr lang="ru-RU" sz="4000" b="1" dirty="0" smtClean="0">
                <a:solidFill>
                  <a:srgbClr val="FF0000"/>
                </a:solidFill>
              </a:rPr>
              <a:t>«ЗАКОН».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2915816" y="-315416"/>
            <a:ext cx="5770984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царство закон-6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4896544" cy="520407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4048" y="332656"/>
            <a:ext cx="3960440" cy="55054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000" b="1" dirty="0" smtClean="0"/>
              <a:t>      </a:t>
            </a:r>
          </a:p>
          <a:p>
            <a:pPr algn="just">
              <a:buNone/>
            </a:pPr>
            <a:r>
              <a:rPr lang="ru-RU" sz="3000" b="1" dirty="0" smtClean="0"/>
              <a:t>       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Отсутствие законов не прибавляет человеку свободы и спокойствия.</a:t>
            </a:r>
          </a:p>
          <a:p>
            <a:pPr algn="just">
              <a:buNone/>
            </a:pP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        Чтобы не нарушали твоих прав, следует уважать права других и соблюдать законы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04867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Презентацию составила учитель</a:t>
            </a:r>
            <a:br>
              <a:rPr lang="ru-RU" sz="3600" b="1" dirty="0" smtClean="0"/>
            </a:br>
            <a:r>
              <a:rPr lang="ru-RU" sz="3600" b="1" dirty="0" smtClean="0"/>
              <a:t> начальных классов </a:t>
            </a:r>
            <a:br>
              <a:rPr lang="ru-RU" sz="3600" b="1" dirty="0" smtClean="0"/>
            </a:br>
            <a:r>
              <a:rPr lang="ru-RU" sz="3600" b="1" dirty="0" smtClean="0"/>
              <a:t>МБОУ «СОШ № 76</a:t>
            </a:r>
            <a:r>
              <a:rPr lang="ru-RU" sz="3600" b="1" smtClean="0"/>
              <a:t>» </a:t>
            </a:r>
            <a:r>
              <a:rPr lang="ru-RU" sz="3600" b="1" smtClean="0"/>
              <a:t>г. Барнаула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Муратова Ольга Борисовна</a:t>
            </a:r>
            <a:br>
              <a:rPr lang="ru-RU" sz="36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 презентации использованы материалы книги «Классные часы. 2 класс»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составитель Г.П. Попова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издательство «Учитель», 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г. Волгоград, 2010г.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Царство «Закон»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царство закон-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6624736" cy="5256584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-1143000"/>
            <a:ext cx="7797552" cy="6115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царь закон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4536504" cy="5544616"/>
          </a:xfrm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476672"/>
            <a:ext cx="4392488" cy="586551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В царстве «Закон» мудрый и справедливый правитель по имени Закон. Все знают, что если ты виноват, то будешь наказан, даже если ты Первый Министр! Жители царства знают, что человека нельзя просто так оклеветать.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Каждого из своих подданных защищает Его Величество Закон.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-571500"/>
            <a:ext cx="673224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книга закон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888432" cy="550547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620688"/>
            <a:ext cx="4038600" cy="53285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    В царстве есть главная книга, в которой записаны самые главные правила. Все обязаны их соблюдать, ведь эти правила оберегают жизнь и достоинство каждого человека.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-963488"/>
            <a:ext cx="6491064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царство зако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5400600" cy="626469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-180528" y="908720"/>
            <a:ext cx="3563888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Спокойно и счастливо жили все люди этого царства.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  С утра до вечера можно было слышать, как люди вежливо разговаривают друг с другом.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2555776" y="-747464"/>
            <a:ext cx="7293496" cy="17596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вежливый продаве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968552" cy="4968552"/>
          </a:xfr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81642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     Можно видеть милые улыбки на лицах продавцов, водителей автобусов.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40152" y="-603448"/>
            <a:ext cx="2746648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царство закон-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4392488" cy="6264696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764704"/>
            <a:ext cx="3754760" cy="5721499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Можно было видеть улыбки детей, взрослых, спешащих на работу или с работы. Никто не позволял себе действовать или вести разговор грубо, унижая достоинство другого человека.</a:t>
            </a:r>
          </a:p>
          <a:p>
            <a:pPr algn="just">
              <a:buNone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486</TotalTime>
  <Words>1007</Words>
  <Application>Microsoft Office PowerPoint</Application>
  <PresentationFormat>Экран (4:3)</PresentationFormat>
  <Paragraphs>96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Царство «Закон»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Царство «БЕЗЗАКОНИЕ»</vt:lpstr>
      <vt:lpstr>Слайд 21</vt:lpstr>
      <vt:lpstr>Слайд 22</vt:lpstr>
      <vt:lpstr>Слайд 23</vt:lpstr>
      <vt:lpstr>Слайд 24</vt:lpstr>
      <vt:lpstr>В стране «Беззаконие» этих правил не стало. Вот к чему это привело.</vt:lpstr>
      <vt:lpstr>Слайд 26</vt:lpstr>
      <vt:lpstr>Слайд 27</vt:lpstr>
      <vt:lpstr>Слайд 28</vt:lpstr>
      <vt:lpstr>Слайд 29</vt:lpstr>
      <vt:lpstr>Слайд 30</vt:lpstr>
      <vt:lpstr>Презентацию составила учитель  начальных классов  МБОУ «СОШ № 76» г. Барнаула Муратова Ольга Борисовна  В презентации использованы материалы книги «Классные часы. 2 класс»  составитель Г.П. Попова издательство «Учитель»,  г. Волгоград, 2010г.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 Vladock</cp:lastModifiedBy>
  <cp:revision>178</cp:revision>
  <dcterms:created xsi:type="dcterms:W3CDTF">2010-12-22T12:56:08Z</dcterms:created>
  <dcterms:modified xsi:type="dcterms:W3CDTF">2020-09-30T03:45:23Z</dcterms:modified>
</cp:coreProperties>
</file>