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4" r:id="rId3"/>
    <p:sldId id="265" r:id="rId4"/>
    <p:sldId id="266" r:id="rId5"/>
    <p:sldId id="267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Мастерство общения в сестринском деле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1723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68155" y="2674938"/>
            <a:ext cx="4015627" cy="3451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9409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44250" y="3172636"/>
            <a:ext cx="6663437" cy="24558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4651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9" y="1556793"/>
            <a:ext cx="7220150" cy="41476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2011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/>
              <a:t>Каналы общения</a:t>
            </a:r>
          </a:p>
          <a:p>
            <a:endParaRPr lang="ru-RU" dirty="0"/>
          </a:p>
          <a:p>
            <a:r>
              <a:rPr lang="ru-RU" dirty="0"/>
              <a:t>Устная речь – получатель слышит её.</a:t>
            </a:r>
          </a:p>
          <a:p>
            <a:endParaRPr lang="ru-RU" dirty="0"/>
          </a:p>
          <a:p>
            <a:r>
              <a:rPr lang="ru-RU" dirty="0"/>
              <a:t>Неречевое сообщение – мимика, жесты, позы и какие-то действия, которые получатель видит.</a:t>
            </a:r>
          </a:p>
          <a:p>
            <a:endParaRPr lang="ru-RU" dirty="0"/>
          </a:p>
          <a:p>
            <a:r>
              <a:rPr lang="ru-RU" dirty="0"/>
              <a:t>Письменное сообщение – слова или символы, которые получатель прочитает.</a:t>
            </a:r>
          </a:p>
          <a:p>
            <a:endParaRPr lang="ru-RU" dirty="0"/>
          </a:p>
          <a:p>
            <a:r>
              <a:rPr lang="ru-RU" dirty="0"/>
              <a:t>В некоторых случаях используют несколько каналов общения (например, устная речь, а затем письменное сообщение или устная речь, мимика, жесты и поза одновременно).</a:t>
            </a:r>
          </a:p>
          <a:p>
            <a:endParaRPr lang="ru-RU" dirty="0"/>
          </a:p>
          <a:p>
            <a:r>
              <a:rPr lang="ru-RU" dirty="0"/>
              <a:t>Вопросы, которые задают отправитель и получатель сообщения могут сделать устный канал общения как эффективным, так и не эффективным.</a:t>
            </a:r>
          </a:p>
          <a:p>
            <a:endParaRPr lang="ru-RU" dirty="0"/>
          </a:p>
          <a:p>
            <a:r>
              <a:rPr lang="ru-RU" dirty="0"/>
              <a:t>Вопросы могут быть закрытые (общие), на которые в ответ можно услышать «Да» или «Нет», и открытые (специальные), на которые можно получить более или менее подробный ответ.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01279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9" y="1988840"/>
            <a:ext cx="7220150" cy="4248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09682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/>
              <a:t>Выбирать скорость и темп речи при общении с конкретным пациентом, если сестра говорит очень медленно, то пациент может подумать, что она недооценивает его возможности воспринимать информацию. Если сестра говорит слишком быстро, то пациент может подумать, что она торопится, и он не захочет дальше слушать.</a:t>
            </a:r>
          </a:p>
          <a:p>
            <a:endParaRPr lang="ru-RU" dirty="0"/>
          </a:p>
          <a:p>
            <a:r>
              <a:rPr lang="ru-RU" dirty="0"/>
              <a:t>Правильно выбирать время для общения: тот, кому адресована информация сестры, должен иметь желание и интерес к беседе. Лучшее время общения то, когда пациент сам задаёт вопросы о своём состоянии, плане ухода, сестринских вмешательствах и т. д.</a:t>
            </a:r>
          </a:p>
          <a:p>
            <a:endParaRPr lang="ru-RU" dirty="0"/>
          </a:p>
          <a:p>
            <a:r>
              <a:rPr lang="ru-RU" dirty="0"/>
              <a:t>Не начинать беседу сразу после информации врача о неблагоприятном исходе</a:t>
            </a:r>
          </a:p>
          <a:p>
            <a:endParaRPr lang="ru-RU" dirty="0"/>
          </a:p>
          <a:p>
            <a:r>
              <a:rPr lang="ru-RU" dirty="0"/>
              <a:t>или неизлечимом заболевании.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1813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1" y="1700809"/>
            <a:ext cx="7292158" cy="339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326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Спасибо за внимание !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54118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11</TotalTime>
  <Words>240</Words>
  <Application>Microsoft Office PowerPoint</Application>
  <PresentationFormat>Экран (4:3)</PresentationFormat>
  <Paragraphs>22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Волна</vt:lpstr>
      <vt:lpstr>Мастерство общения в сестринском деле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Мастерство общения в сестринском деле</dc:title>
  <dc:creator>user</dc:creator>
  <cp:lastModifiedBy>user</cp:lastModifiedBy>
  <cp:revision>2</cp:revision>
  <dcterms:created xsi:type="dcterms:W3CDTF">2022-04-05T19:04:20Z</dcterms:created>
  <dcterms:modified xsi:type="dcterms:W3CDTF">2022-04-05T19:26:08Z</dcterms:modified>
</cp:coreProperties>
</file>