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1"/>
    <p:restoredTop sz="94667"/>
  </p:normalViewPr>
  <p:slideViewPr>
    <p:cSldViewPr snapToGrid="0" snapToObjects="1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4/29/2022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4/29/2022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4/29/2022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4/29/2022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4/29/2022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4/29/2022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4/29/2022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4/29/2022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4/29/2022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4/29/2022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4/29/2022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447713"/>
            <a:ext cx="7772400" cy="1975464"/>
          </a:xfrm>
        </p:spPr>
        <p:txBody>
          <a:bodyPr>
            <a:normAutofit/>
          </a:bodyPr>
          <a:lstStyle/>
          <a:p>
            <a:r>
              <a:rPr lang="ru-RU" dirty="0"/>
              <a:t>Презентация по родной литературе </a:t>
            </a:r>
            <a:br>
              <a:rPr lang="ru-RU" dirty="0"/>
            </a:br>
            <a:r>
              <a:rPr lang="ru-RU" dirty="0"/>
              <a:t> Жизнь </a:t>
            </a:r>
            <a:r>
              <a:rPr lang="ru-RU" dirty="0" err="1"/>
              <a:t>а.с.Пушкина</a:t>
            </a: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Подготовил ученик </a:t>
            </a:r>
            <a:r>
              <a:rPr lang="ru-RU" dirty="0"/>
              <a:t>8А класса</a:t>
            </a:r>
          </a:p>
          <a:p>
            <a:r>
              <a:rPr lang="ru-RU" dirty="0"/>
              <a:t>Кропачев Денис</a:t>
            </a:r>
          </a:p>
        </p:txBody>
      </p:sp>
    </p:spTree>
    <p:extLst>
      <p:ext uri="{BB962C8B-B14F-4D97-AF65-F5344CB8AC3E}">
        <p14:creationId xmlns:p14="http://schemas.microsoft.com/office/powerpoint/2010/main" val="1115878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 Пушкина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ru-RU" i="1" dirty="0"/>
            </a:br>
            <a:r>
              <a:rPr lang="ru-RU" i="1" dirty="0"/>
              <a:t>Александр Пушкин начал писать свои первые произведения уже в семь лет. В годы учебы в Лицее он прославился, когда прочитал свое стихотворение Гавриилу Державину. Пушкин первым из русских писателей начал зарабатывать литературным трудом. Он создавал не только лирические стихи, но и сказки, историческую прозу и произведения в поддержку революционеров — за вольнодумство поэта даже отправляли в ссылки.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190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Из одной крайности в другую»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2" name="Picture 8" descr="cale_12007.jpg (768Ã89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009" y="0"/>
            <a:ext cx="73152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394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«Из одной крайности в другую»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Александр Пушкин родился в обедневшей дворянской семье 6 июня 1799 года. В раннем детстве он был молчаливым и малоподвижным ребенком — старшая сестра Ольга вспоминала, что до шести лет мальчик «был просто увалень». Начальное образование Пушкин получил дома. Воспитание его ничем не отличалось от общепринятой тогда в дворянских семьях системы: родители нанимали ему гувернеров и учителей из Франции, Германии, Англии, России.</a:t>
            </a:r>
          </a:p>
        </p:txBody>
      </p:sp>
    </p:spTree>
    <p:extLst>
      <p:ext uri="{BB962C8B-B14F-4D97-AF65-F5344CB8AC3E}">
        <p14:creationId xmlns:p14="http://schemas.microsoft.com/office/powerpoint/2010/main" val="637400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Учеба давалась Пушкину тяжело, а преподаватели отмечали, что он не прилежен. Однако вскоре мальчик увлекся чтением. </a:t>
            </a:r>
            <a:r>
              <a:rPr lang="ru-RU" i="1" dirty="0"/>
              <a:t>«Проводил бессонные ночи и тайком в кабинете отца пожирал книги одну за </a:t>
            </a:r>
            <a:r>
              <a:rPr lang="ru-RU" i="1"/>
              <a:t>другой»,</a:t>
            </a:r>
          </a:p>
          <a:p>
            <a:pPr marL="0" indent="0">
              <a:buNone/>
            </a:pPr>
            <a:r>
              <a:rPr lang="ru-RU"/>
              <a:t> — вспоминал позже его младший брат Лев.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8188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Интеграл</Template>
  <TotalTime>12</TotalTime>
  <Words>207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Tw Cen MT</vt:lpstr>
      <vt:lpstr>Tw Cen MT Condensed</vt:lpstr>
      <vt:lpstr>Wingdings 3</vt:lpstr>
      <vt:lpstr>Интеграл</vt:lpstr>
      <vt:lpstr>Презентация по родной литературе   Жизнь а.с.Пушкина </vt:lpstr>
      <vt:lpstr>Про Пушкина </vt:lpstr>
      <vt:lpstr>Презентация PowerPoint</vt:lpstr>
      <vt:lpstr>«Из одной крайности в другую»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родной литературе про а.с.Пушкина </dc:title>
  <dc:creator>пользователь Microsoft Office</dc:creator>
  <cp:lastModifiedBy>Пользователь</cp:lastModifiedBy>
  <cp:revision>4</cp:revision>
  <dcterms:created xsi:type="dcterms:W3CDTF">2022-03-10T14:41:49Z</dcterms:created>
  <dcterms:modified xsi:type="dcterms:W3CDTF">2022-04-29T15:18:34Z</dcterms:modified>
</cp:coreProperties>
</file>