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lenaranko.ucoz.r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ilona.ru/_ph/97/725785527.png" TargetMode="External"/><Relationship Id="rId3" Type="http://schemas.openxmlformats.org/officeDocument/2006/relationships/hyperlink" Target="http://energyru.com/vector-clipart/objects-and-things/226-svitki-pero-chernilnica-i-knigi-v-vektore.html" TargetMode="External"/><Relationship Id="rId7" Type="http://schemas.openxmlformats.org/officeDocument/2006/relationships/hyperlink" Target="http://papillondereve.p.a.pic.centerblog.net/5f5774e4.png" TargetMode="External"/><Relationship Id="rId2" Type="http://schemas.openxmlformats.org/officeDocument/2006/relationships/hyperlink" Target="http://img-fotki.yandex.ru/get/5634/136487634.a3b/0_d5b7c_44e066c2_XL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g-fotki.yandex.ru/get/6429/28257045.10db/0_a8b1a_e5c00db1_XL.png" TargetMode="External"/><Relationship Id="rId5" Type="http://schemas.openxmlformats.org/officeDocument/2006/relationships/hyperlink" Target="http://img-fotki.yandex.ru/get/6703/28257045.10db/0_a8b06_ba691d72_XL.png" TargetMode="External"/><Relationship Id="rId4" Type="http://schemas.openxmlformats.org/officeDocument/2006/relationships/hyperlink" Target="http://img-fotki.yandex.ru/get/6703/28257045.10da/0_a8af5_549a1244_XL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475656" y="908720"/>
            <a:ext cx="6624736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6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Название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6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презентации</a:t>
            </a:r>
            <a:endParaRPr kumimoji="0" lang="ru-RU" sz="66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4005064"/>
            <a:ext cx="3763962" cy="1728787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  <a:buNone/>
            </a:pP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Ранько Елена Алексеевна</a:t>
            </a:r>
          </a:p>
          <a:p>
            <a:pPr algn="l">
              <a:spcBef>
                <a:spcPts val="0"/>
              </a:spcBef>
              <a:buNone/>
            </a:pP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pPr algn="l">
              <a:spcBef>
                <a:spcPts val="0"/>
              </a:spcBef>
              <a:buNone/>
            </a:pP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МАОУ лицей №21</a:t>
            </a:r>
          </a:p>
          <a:p>
            <a:pPr algn="l">
              <a:spcBef>
                <a:spcPts val="0"/>
              </a:spcBef>
              <a:buNone/>
            </a:pP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 Иваново</a:t>
            </a:r>
          </a:p>
          <a:p>
            <a:pPr>
              <a:spcBef>
                <a:spcPts val="0"/>
              </a:spcBef>
            </a:pP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9552" y="1052736"/>
            <a:ext cx="8064896" cy="4124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Вы можете использовать данное оформление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для создания своих презентаций,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но в своей презентации вы должны указать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источник шаблона: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Ранько Елена Алексеевна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учитель начальных классов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МАОУ лицей №21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 г. Иваново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i="1" dirty="0" smtClean="0">
              <a:latin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Сайт:</a:t>
            </a:r>
            <a:r>
              <a:rPr kumimoji="0" lang="ru-RU" sz="24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Arial" pitchFamily="34" charset="0"/>
                <a:hlinkClick r:id="rId2"/>
              </a:rPr>
              <a:t>http://elenaranko.ucoz.ru/</a:t>
            </a:r>
            <a:r>
              <a:rPr lang="ru-RU" sz="2400" i="1" dirty="0" smtClean="0">
                <a:latin typeface="Times New Roman" pitchFamily="18" charset="0"/>
                <a:cs typeface="Arial" pitchFamily="34" charset="0"/>
              </a:rPr>
              <a:t>   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196752"/>
            <a:ext cx="792088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700" i="1" dirty="0" smtClean="0"/>
          </a:p>
          <a:p>
            <a:pPr lvl="0" algn="ctr"/>
            <a:r>
              <a:rPr lang="ru-RU" dirty="0" smtClean="0">
                <a:hlinkClick r:id="rId2"/>
              </a:rPr>
              <a:t>http://img-fotki.yandex.ru/get/5634/136487634.a3b/0_d5b7c_44e066c2_XL.png</a:t>
            </a:r>
            <a:r>
              <a:rPr lang="ru-RU" dirty="0" smtClean="0"/>
              <a:t>  </a:t>
            </a:r>
            <a:r>
              <a:rPr lang="ru-RU" sz="2400" i="1" dirty="0" smtClean="0"/>
              <a:t>тетрадь</a:t>
            </a:r>
          </a:p>
          <a:p>
            <a:pPr lvl="0" algn="ctr"/>
            <a:endParaRPr lang="ru-RU" sz="800" i="1" dirty="0" smtClean="0"/>
          </a:p>
          <a:p>
            <a:pPr algn="ctr"/>
            <a:r>
              <a:rPr lang="ru-RU" dirty="0" smtClean="0">
                <a:hlinkClick r:id="rId3"/>
              </a:rPr>
              <a:t>http://energyru.com/vector-clipart/objects-and-things/226-svitki-pero-chernilnica-i-knigi-v-vektore.html</a:t>
            </a:r>
            <a:r>
              <a:rPr lang="ru-RU" dirty="0" smtClean="0"/>
              <a:t> </a:t>
            </a:r>
          </a:p>
          <a:p>
            <a:pPr algn="ctr"/>
            <a:r>
              <a:rPr lang="ru-RU" sz="2400" i="1" dirty="0" smtClean="0"/>
              <a:t>чернильница</a:t>
            </a:r>
          </a:p>
          <a:p>
            <a:pPr algn="ctr"/>
            <a:r>
              <a:rPr lang="ru-RU" sz="800" dirty="0" smtClean="0"/>
              <a:t> </a:t>
            </a:r>
          </a:p>
          <a:p>
            <a:pPr lvl="0" algn="ctr"/>
            <a:r>
              <a:rPr lang="ru-RU" u="sng" dirty="0" smtClean="0">
                <a:hlinkClick r:id="rId4"/>
              </a:rPr>
              <a:t>http://img-fotki.yandex.ru/get/6703/28257045.10da/0_a8af5_549a1244_XL.png</a:t>
            </a:r>
            <a:r>
              <a:rPr lang="ru-RU" u="sng" dirty="0" smtClean="0"/>
              <a:t> </a:t>
            </a:r>
            <a:endParaRPr lang="ru-RU" i="1" dirty="0" smtClean="0"/>
          </a:p>
          <a:p>
            <a:pPr lvl="0" algn="ctr"/>
            <a:r>
              <a:rPr lang="ru-RU" u="sng" dirty="0" smtClean="0">
                <a:hlinkClick r:id="rId5"/>
              </a:rPr>
              <a:t>http://img-fotki.yandex.ru/get/6703/28257045.10db/0_a8b06_ba691d72_XL.png</a:t>
            </a:r>
            <a:endParaRPr lang="ru-RU" u="sng" dirty="0" smtClean="0"/>
          </a:p>
          <a:p>
            <a:pPr lvl="0" algn="ctr"/>
            <a:r>
              <a:rPr lang="ru-RU" u="sng" dirty="0" smtClean="0">
                <a:hlinkClick r:id="rId6"/>
              </a:rPr>
              <a:t>http://img-fotki.yandex.ru/get/6429/28257045.10db/0_a8b1a_e5c00db1_XL.png</a:t>
            </a:r>
            <a:endParaRPr lang="ru-RU" u="sng" dirty="0" smtClean="0"/>
          </a:p>
          <a:p>
            <a:pPr lvl="0" algn="ctr"/>
            <a:r>
              <a:rPr lang="ru-RU" sz="2400" i="1" dirty="0" smtClean="0"/>
              <a:t>зеленые ленточки</a:t>
            </a:r>
          </a:p>
          <a:p>
            <a:pPr algn="ctr"/>
            <a:endParaRPr lang="ru-RU" sz="800" dirty="0" smtClean="0"/>
          </a:p>
          <a:p>
            <a:pPr algn="ctr"/>
            <a:r>
              <a:rPr lang="ru-RU" u="sng" dirty="0" smtClean="0">
                <a:hlinkClick r:id="rId7"/>
              </a:rPr>
              <a:t>http://papillondereve.p.a.pic.centerblog.net/5f5774e4.png </a:t>
            </a:r>
            <a:endParaRPr lang="ru-RU" u="sng" dirty="0" smtClean="0"/>
          </a:p>
          <a:p>
            <a:pPr algn="ctr"/>
            <a:r>
              <a:rPr lang="ru-RU" sz="2400" i="1" dirty="0" smtClean="0"/>
              <a:t>бабочка</a:t>
            </a:r>
          </a:p>
          <a:p>
            <a:pPr algn="ctr"/>
            <a:r>
              <a:rPr lang="ru-RU" u="sng" dirty="0" smtClean="0">
                <a:hlinkClick r:id="rId8"/>
              </a:rPr>
              <a:t>http://www.ailona.ru/_ph/97/725785527.png</a:t>
            </a:r>
            <a:endParaRPr lang="ru-RU" u="sng" dirty="0" smtClean="0"/>
          </a:p>
          <a:p>
            <a:pPr algn="ctr"/>
            <a:r>
              <a:rPr lang="ru-RU" sz="2400" i="1" dirty="0" smtClean="0"/>
              <a:t>зеленое перо</a:t>
            </a:r>
          </a:p>
          <a:p>
            <a:pPr algn="ctr"/>
            <a:endParaRPr lang="ru-RU" sz="2400" i="1" dirty="0" smtClean="0"/>
          </a:p>
          <a:p>
            <a:pPr algn="ctr"/>
            <a:endParaRPr lang="ru-RU" sz="700" i="1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3568" y="476672"/>
            <a:ext cx="784887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Интернет – ресурсы: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0000"/>
      </a:hlink>
      <a:folHlink>
        <a:srgbClr val="D9969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90</Words>
  <Application>Microsoft Office PowerPoint</Application>
  <PresentationFormat>Экран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Елена</cp:lastModifiedBy>
  <cp:revision>3</cp:revision>
  <dcterms:created xsi:type="dcterms:W3CDTF">2013-08-18T05:10:05Z</dcterms:created>
  <dcterms:modified xsi:type="dcterms:W3CDTF">2013-08-18T05:43:08Z</dcterms:modified>
</cp:coreProperties>
</file>