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0" r:id="rId1"/>
  </p:sldMasterIdLst>
  <p:sldIdLst>
    <p:sldId id="256" r:id="rId2"/>
    <p:sldId id="257" r:id="rId3"/>
    <p:sldId id="258" r:id="rId4"/>
    <p:sldId id="259" r:id="rId5"/>
    <p:sldId id="260" r:id="rId6"/>
    <p:sldId id="261" r:id="rId7"/>
    <p:sldId id="262" r:id="rId8"/>
    <p:sldId id="264" r:id="rId9"/>
    <p:sldId id="263" r:id="rId10"/>
    <p:sldId id="265" r:id="rId11"/>
    <p:sldId id="267" r:id="rId12"/>
    <p:sldId id="266" r:id="rId13"/>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82" autoAdjust="0"/>
    <p:restoredTop sz="94660"/>
  </p:normalViewPr>
  <p:slideViewPr>
    <p:cSldViewPr snapToGrid="0">
      <p:cViewPr varScale="1">
        <p:scale>
          <a:sx n="74" d="100"/>
          <a:sy n="74" d="100"/>
        </p:scale>
        <p:origin x="456"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95D61600-D724-4CEE-8C03-C41C629EE277}" type="datetimeFigureOut">
              <a:rPr lang="ru-RU" smtClean="0"/>
              <a:t>01.12.2023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ABE1144-5A42-4BBE-821F-6008851769A9}" type="slidenum">
              <a:rPr lang="ru-RU" smtClean="0"/>
              <a:t>‹#›</a:t>
            </a:fld>
            <a:endParaRPr lang="ru-RU"/>
          </a:p>
        </p:txBody>
      </p:sp>
    </p:spTree>
    <p:extLst>
      <p:ext uri="{BB962C8B-B14F-4D97-AF65-F5344CB8AC3E}">
        <p14:creationId xmlns:p14="http://schemas.microsoft.com/office/powerpoint/2010/main" val="8777115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95D61600-D724-4CEE-8C03-C41C629EE277}" type="datetimeFigureOut">
              <a:rPr lang="ru-RU" smtClean="0"/>
              <a:t>01.12.2023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ABE1144-5A42-4BBE-821F-6008851769A9}" type="slidenum">
              <a:rPr lang="ru-RU" smtClean="0"/>
              <a:t>‹#›</a:t>
            </a:fld>
            <a:endParaRPr lang="ru-RU"/>
          </a:p>
        </p:txBody>
      </p:sp>
    </p:spTree>
    <p:extLst>
      <p:ext uri="{BB962C8B-B14F-4D97-AF65-F5344CB8AC3E}">
        <p14:creationId xmlns:p14="http://schemas.microsoft.com/office/powerpoint/2010/main" val="32482026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95D61600-D724-4CEE-8C03-C41C629EE277}" type="datetimeFigureOut">
              <a:rPr lang="ru-RU" smtClean="0"/>
              <a:t>01.12.2023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ABE1144-5A42-4BBE-821F-6008851769A9}" type="slidenum">
              <a:rPr lang="ru-RU" smtClean="0"/>
              <a:t>‹#›</a:t>
            </a:fld>
            <a:endParaRPr lang="ru-RU"/>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38105068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95D61600-D724-4CEE-8C03-C41C629EE277}" type="datetimeFigureOut">
              <a:rPr lang="ru-RU" smtClean="0"/>
              <a:t>01.12.2023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ABE1144-5A42-4BBE-821F-6008851769A9}" type="slidenum">
              <a:rPr lang="ru-RU" smtClean="0"/>
              <a:t>‹#›</a:t>
            </a:fld>
            <a:endParaRPr lang="ru-RU"/>
          </a:p>
        </p:txBody>
      </p:sp>
    </p:spTree>
    <p:extLst>
      <p:ext uri="{BB962C8B-B14F-4D97-AF65-F5344CB8AC3E}">
        <p14:creationId xmlns:p14="http://schemas.microsoft.com/office/powerpoint/2010/main" val="40237952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95D61600-D724-4CEE-8C03-C41C629EE277}" type="datetimeFigureOut">
              <a:rPr lang="ru-RU" smtClean="0"/>
              <a:t>01.12.2023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ABE1144-5A42-4BBE-821F-6008851769A9}" type="slidenum">
              <a:rPr lang="ru-RU" smtClean="0"/>
              <a:t>‹#›</a:t>
            </a:fld>
            <a:endParaRPr lang="ru-RU"/>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7312798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95D61600-D724-4CEE-8C03-C41C629EE277}" type="datetimeFigureOut">
              <a:rPr lang="ru-RU" smtClean="0"/>
              <a:t>01.12.2023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ABE1144-5A42-4BBE-821F-6008851769A9}" type="slidenum">
              <a:rPr lang="ru-RU" smtClean="0"/>
              <a:t>‹#›</a:t>
            </a:fld>
            <a:endParaRPr lang="ru-RU"/>
          </a:p>
        </p:txBody>
      </p:sp>
    </p:spTree>
    <p:extLst>
      <p:ext uri="{BB962C8B-B14F-4D97-AF65-F5344CB8AC3E}">
        <p14:creationId xmlns:p14="http://schemas.microsoft.com/office/powerpoint/2010/main" val="29486938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95D61600-D724-4CEE-8C03-C41C629EE277}" type="datetimeFigureOut">
              <a:rPr lang="ru-RU" smtClean="0"/>
              <a:t>01.12.2023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ABE1144-5A42-4BBE-821F-6008851769A9}" type="slidenum">
              <a:rPr lang="ru-RU" smtClean="0"/>
              <a:t>‹#›</a:t>
            </a:fld>
            <a:endParaRPr lang="ru-RU"/>
          </a:p>
        </p:txBody>
      </p:sp>
    </p:spTree>
    <p:extLst>
      <p:ext uri="{BB962C8B-B14F-4D97-AF65-F5344CB8AC3E}">
        <p14:creationId xmlns:p14="http://schemas.microsoft.com/office/powerpoint/2010/main" val="7094004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95D61600-D724-4CEE-8C03-C41C629EE277}" type="datetimeFigureOut">
              <a:rPr lang="ru-RU" smtClean="0"/>
              <a:t>01.12.2023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ABE1144-5A42-4BBE-821F-6008851769A9}" type="slidenum">
              <a:rPr lang="ru-RU" smtClean="0"/>
              <a:t>‹#›</a:t>
            </a:fld>
            <a:endParaRPr lang="ru-RU"/>
          </a:p>
        </p:txBody>
      </p:sp>
    </p:spTree>
    <p:extLst>
      <p:ext uri="{BB962C8B-B14F-4D97-AF65-F5344CB8AC3E}">
        <p14:creationId xmlns:p14="http://schemas.microsoft.com/office/powerpoint/2010/main" val="40641792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95D61600-D724-4CEE-8C03-C41C629EE277}" type="datetimeFigureOut">
              <a:rPr lang="ru-RU" smtClean="0"/>
              <a:t>01.12.2023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ABE1144-5A42-4BBE-821F-6008851769A9}" type="slidenum">
              <a:rPr lang="ru-RU" smtClean="0"/>
              <a:t>‹#›</a:t>
            </a:fld>
            <a:endParaRPr lang="ru-RU"/>
          </a:p>
        </p:txBody>
      </p:sp>
    </p:spTree>
    <p:extLst>
      <p:ext uri="{BB962C8B-B14F-4D97-AF65-F5344CB8AC3E}">
        <p14:creationId xmlns:p14="http://schemas.microsoft.com/office/powerpoint/2010/main" val="18614413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95D61600-D724-4CEE-8C03-C41C629EE277}" type="datetimeFigureOut">
              <a:rPr lang="ru-RU" smtClean="0"/>
              <a:t>01.12.2023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ABE1144-5A42-4BBE-821F-6008851769A9}" type="slidenum">
              <a:rPr lang="ru-RU" smtClean="0"/>
              <a:t>‹#›</a:t>
            </a:fld>
            <a:endParaRPr lang="ru-RU"/>
          </a:p>
        </p:txBody>
      </p:sp>
    </p:spTree>
    <p:extLst>
      <p:ext uri="{BB962C8B-B14F-4D97-AF65-F5344CB8AC3E}">
        <p14:creationId xmlns:p14="http://schemas.microsoft.com/office/powerpoint/2010/main" val="20539547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95D61600-D724-4CEE-8C03-C41C629EE277}" type="datetimeFigureOut">
              <a:rPr lang="ru-RU" smtClean="0"/>
              <a:t>01.12.2023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AABE1144-5A42-4BBE-821F-6008851769A9}" type="slidenum">
              <a:rPr lang="ru-RU" smtClean="0"/>
              <a:t>‹#›</a:t>
            </a:fld>
            <a:endParaRPr lang="ru-RU"/>
          </a:p>
        </p:txBody>
      </p:sp>
    </p:spTree>
    <p:extLst>
      <p:ext uri="{BB962C8B-B14F-4D97-AF65-F5344CB8AC3E}">
        <p14:creationId xmlns:p14="http://schemas.microsoft.com/office/powerpoint/2010/main" val="33873154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95D61600-D724-4CEE-8C03-C41C629EE277}" type="datetimeFigureOut">
              <a:rPr lang="ru-RU" smtClean="0"/>
              <a:t>01.12.2023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AABE1144-5A42-4BBE-821F-6008851769A9}" type="slidenum">
              <a:rPr lang="ru-RU" smtClean="0"/>
              <a:t>‹#›</a:t>
            </a:fld>
            <a:endParaRPr lang="ru-RU"/>
          </a:p>
        </p:txBody>
      </p:sp>
    </p:spTree>
    <p:extLst>
      <p:ext uri="{BB962C8B-B14F-4D97-AF65-F5344CB8AC3E}">
        <p14:creationId xmlns:p14="http://schemas.microsoft.com/office/powerpoint/2010/main" val="33112226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95D61600-D724-4CEE-8C03-C41C629EE277}" type="datetimeFigureOut">
              <a:rPr lang="ru-RU" smtClean="0"/>
              <a:t>01.12.2023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AABE1144-5A42-4BBE-821F-6008851769A9}" type="slidenum">
              <a:rPr lang="ru-RU" smtClean="0"/>
              <a:t>‹#›</a:t>
            </a:fld>
            <a:endParaRPr lang="ru-RU"/>
          </a:p>
        </p:txBody>
      </p:sp>
    </p:spTree>
    <p:extLst>
      <p:ext uri="{BB962C8B-B14F-4D97-AF65-F5344CB8AC3E}">
        <p14:creationId xmlns:p14="http://schemas.microsoft.com/office/powerpoint/2010/main" val="27186487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5D61600-D724-4CEE-8C03-C41C629EE277}" type="datetimeFigureOut">
              <a:rPr lang="ru-RU" smtClean="0"/>
              <a:t>01.12.2023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AABE1144-5A42-4BBE-821F-6008851769A9}" type="slidenum">
              <a:rPr lang="ru-RU" smtClean="0"/>
              <a:t>‹#›</a:t>
            </a:fld>
            <a:endParaRPr lang="ru-RU"/>
          </a:p>
        </p:txBody>
      </p:sp>
    </p:spTree>
    <p:extLst>
      <p:ext uri="{BB962C8B-B14F-4D97-AF65-F5344CB8AC3E}">
        <p14:creationId xmlns:p14="http://schemas.microsoft.com/office/powerpoint/2010/main" val="26920668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smtClean="0"/>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95D61600-D724-4CEE-8C03-C41C629EE277}" type="datetimeFigureOut">
              <a:rPr lang="ru-RU" smtClean="0"/>
              <a:t>01.12.2023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AABE1144-5A42-4BBE-821F-6008851769A9}" type="slidenum">
              <a:rPr lang="ru-RU" smtClean="0"/>
              <a:t>‹#›</a:t>
            </a:fld>
            <a:endParaRPr lang="ru-RU"/>
          </a:p>
        </p:txBody>
      </p:sp>
    </p:spTree>
    <p:extLst>
      <p:ext uri="{BB962C8B-B14F-4D97-AF65-F5344CB8AC3E}">
        <p14:creationId xmlns:p14="http://schemas.microsoft.com/office/powerpoint/2010/main" val="15013219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95D61600-D724-4CEE-8C03-C41C629EE277}" type="datetimeFigureOut">
              <a:rPr lang="ru-RU" smtClean="0"/>
              <a:t>01.12.2023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AABE1144-5A42-4BBE-821F-6008851769A9}" type="slidenum">
              <a:rPr lang="ru-RU" smtClean="0"/>
              <a:t>‹#›</a:t>
            </a:fld>
            <a:endParaRPr lang="ru-RU"/>
          </a:p>
        </p:txBody>
      </p:sp>
    </p:spTree>
    <p:extLst>
      <p:ext uri="{BB962C8B-B14F-4D97-AF65-F5344CB8AC3E}">
        <p14:creationId xmlns:p14="http://schemas.microsoft.com/office/powerpoint/2010/main" val="473494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95D61600-D724-4CEE-8C03-C41C629EE277}" type="datetimeFigureOut">
              <a:rPr lang="ru-RU" smtClean="0"/>
              <a:t>01.12.2023</a:t>
            </a:fld>
            <a:endParaRPr lang="ru-RU"/>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AABE1144-5A42-4BBE-821F-6008851769A9}" type="slidenum">
              <a:rPr lang="ru-RU" smtClean="0"/>
              <a:t>‹#›</a:t>
            </a:fld>
            <a:endParaRPr lang="ru-RU"/>
          </a:p>
        </p:txBody>
      </p:sp>
    </p:spTree>
    <p:extLst>
      <p:ext uri="{BB962C8B-B14F-4D97-AF65-F5344CB8AC3E}">
        <p14:creationId xmlns:p14="http://schemas.microsoft.com/office/powerpoint/2010/main" val="2055235679"/>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 id="2147483702" r:id="rId12"/>
    <p:sldLayoutId id="2147483703" r:id="rId13"/>
    <p:sldLayoutId id="2147483704" r:id="rId14"/>
    <p:sldLayoutId id="2147483705" r:id="rId15"/>
    <p:sldLayoutId id="214748370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en-US" dirty="0" smtClean="0"/>
              <a:t>TEENAGE FASHION IN BRITAIN</a:t>
            </a:r>
            <a:endParaRPr lang="ru-RU" dirty="0"/>
          </a:p>
        </p:txBody>
      </p:sp>
      <p:sp>
        <p:nvSpPr>
          <p:cNvPr id="3" name="Подзаголовок 2"/>
          <p:cNvSpPr>
            <a:spLocks noGrp="1"/>
          </p:cNvSpPr>
          <p:nvPr>
            <p:ph type="subTitle" idx="1"/>
          </p:nvPr>
        </p:nvSpPr>
        <p:spPr>
          <a:xfrm>
            <a:off x="1524000" y="4904509"/>
            <a:ext cx="9144000" cy="1219199"/>
          </a:xfrm>
        </p:spPr>
        <p:txBody>
          <a:bodyPr>
            <a:normAutofit/>
          </a:bodyPr>
          <a:lstStyle/>
          <a:p>
            <a:r>
              <a:rPr lang="ru-RU" dirty="0" smtClean="0"/>
              <a:t>        </a:t>
            </a:r>
            <a:r>
              <a:rPr lang="en-US" dirty="0" smtClean="0"/>
              <a:t>                            Prepared by a student of class 10 </a:t>
            </a:r>
            <a:r>
              <a:rPr lang="en-US" dirty="0" err="1" smtClean="0"/>
              <a:t>Pastarnakova</a:t>
            </a:r>
            <a:r>
              <a:rPr lang="en-US" dirty="0" smtClean="0"/>
              <a:t> Alina</a:t>
            </a:r>
            <a:r>
              <a:rPr lang="ru-RU" dirty="0" smtClean="0"/>
              <a:t>                                                                           </a:t>
            </a:r>
            <a:endParaRPr lang="ru-RU" dirty="0"/>
          </a:p>
        </p:txBody>
      </p:sp>
    </p:spTree>
    <p:extLst>
      <p:ext uri="{BB962C8B-B14F-4D97-AF65-F5344CB8AC3E}">
        <p14:creationId xmlns:p14="http://schemas.microsoft.com/office/powerpoint/2010/main" val="2397262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                                 Emo </a:t>
            </a:r>
            <a:endParaRPr lang="ru-RU" dirty="0"/>
          </a:p>
        </p:txBody>
      </p:sp>
      <p:sp>
        <p:nvSpPr>
          <p:cNvPr id="3" name="Объект 2"/>
          <p:cNvSpPr>
            <a:spLocks noGrp="1"/>
          </p:cNvSpPr>
          <p:nvPr>
            <p:ph idx="1"/>
          </p:nvPr>
        </p:nvSpPr>
        <p:spPr>
          <a:xfrm>
            <a:off x="677334" y="1557339"/>
            <a:ext cx="8596668" cy="4484024"/>
          </a:xfrm>
        </p:spPr>
        <p:txBody>
          <a:bodyPr>
            <a:normAutofit/>
          </a:bodyPr>
          <a:lstStyle/>
          <a:p>
            <a:pPr marL="0" indent="0">
              <a:buNone/>
            </a:pPr>
            <a:r>
              <a:rPr lang="en-US" sz="2000" dirty="0" smtClean="0"/>
              <a:t>                   Black and pink colors are typical for their clothes.</a:t>
            </a:r>
            <a:endParaRPr lang="ru-RU" sz="2000" dirty="0"/>
          </a:p>
        </p:txBody>
      </p:sp>
      <p:pic>
        <p:nvPicPr>
          <p:cNvPr id="6" name="Picture 5" descr="1187211495_1_118734164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46908" y="2479964"/>
            <a:ext cx="3269673" cy="4184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4" descr="1417481_irka_72_web_1_118666798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32418" y="2479964"/>
            <a:ext cx="3525982" cy="4184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894903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                  Fashion and me</a:t>
            </a:r>
            <a:endParaRPr lang="ru-RU" dirty="0"/>
          </a:p>
        </p:txBody>
      </p:sp>
      <p:sp>
        <p:nvSpPr>
          <p:cNvPr id="3" name="Объект 2"/>
          <p:cNvSpPr>
            <a:spLocks noGrp="1"/>
          </p:cNvSpPr>
          <p:nvPr>
            <p:ph idx="1"/>
          </p:nvPr>
        </p:nvSpPr>
        <p:spPr/>
        <p:txBody>
          <a:bodyPr>
            <a:normAutofit/>
          </a:bodyPr>
          <a:lstStyle/>
          <a:p>
            <a:r>
              <a:rPr lang="en-US" sz="2800" dirty="0" smtClean="0"/>
              <a:t>I think that fashion plays an important role in teenagers fashion. We want to look fashionable and stylish. We like the way our famous popstars wear. As for me, I prefer to </a:t>
            </a:r>
            <a:r>
              <a:rPr lang="en-US" sz="2800" dirty="0"/>
              <a:t>dress bright and comfortable clothes</a:t>
            </a:r>
            <a:r>
              <a:rPr lang="en-US" sz="2800" dirty="0" smtClean="0"/>
              <a:t>. I try to buy the clothes which are in fashion now. I partially agree with Merlin Monroe who told</a:t>
            </a:r>
            <a:r>
              <a:rPr lang="ru-RU" sz="2800" dirty="0" smtClean="0"/>
              <a:t>:</a:t>
            </a:r>
            <a:r>
              <a:rPr lang="en-US" sz="2800" dirty="0" smtClean="0"/>
              <a:t> </a:t>
            </a:r>
            <a:r>
              <a:rPr lang="ru-RU" sz="2800" dirty="0" smtClean="0"/>
              <a:t>«</a:t>
            </a:r>
            <a:r>
              <a:rPr lang="en-US" sz="2800" dirty="0" smtClean="0"/>
              <a:t>Give a girl the right shoes and she conquers the world</a:t>
            </a:r>
            <a:r>
              <a:rPr lang="ru-RU" sz="2800" dirty="0" smtClean="0"/>
              <a:t>».</a:t>
            </a:r>
            <a:endParaRPr lang="ru-RU" sz="2800" dirty="0"/>
          </a:p>
        </p:txBody>
      </p:sp>
    </p:spTree>
    <p:extLst>
      <p:ext uri="{BB962C8B-B14F-4D97-AF65-F5344CB8AC3E}">
        <p14:creationId xmlns:p14="http://schemas.microsoft.com/office/powerpoint/2010/main" val="16321668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 </a:t>
            </a:r>
            <a:endParaRPr lang="ru-RU" dirty="0"/>
          </a:p>
        </p:txBody>
      </p:sp>
      <p:sp>
        <p:nvSpPr>
          <p:cNvPr id="3" name="Объект 2"/>
          <p:cNvSpPr>
            <a:spLocks noGrp="1"/>
          </p:cNvSpPr>
          <p:nvPr>
            <p:ph idx="1"/>
          </p:nvPr>
        </p:nvSpPr>
        <p:spPr/>
        <p:txBody>
          <a:bodyPr>
            <a:normAutofit/>
          </a:bodyPr>
          <a:lstStyle/>
          <a:p>
            <a:pPr marL="0" indent="0">
              <a:buNone/>
            </a:pPr>
            <a:r>
              <a:rPr lang="en-US" sz="7200" dirty="0" smtClean="0"/>
              <a:t>  Thank you for your</a:t>
            </a:r>
            <a:br>
              <a:rPr lang="en-US" sz="7200" dirty="0" smtClean="0"/>
            </a:br>
            <a:r>
              <a:rPr lang="en-US" sz="7200" dirty="0" smtClean="0"/>
              <a:t>         attention!</a:t>
            </a:r>
            <a:endParaRPr lang="ru-RU" sz="7200" dirty="0"/>
          </a:p>
        </p:txBody>
      </p:sp>
    </p:spTree>
    <p:extLst>
      <p:ext uri="{BB962C8B-B14F-4D97-AF65-F5344CB8AC3E}">
        <p14:creationId xmlns:p14="http://schemas.microsoft.com/office/powerpoint/2010/main" val="2316525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                 British clothes styles</a:t>
            </a:r>
            <a:endParaRPr lang="ru-RU" dirty="0"/>
          </a:p>
        </p:txBody>
      </p:sp>
      <p:sp>
        <p:nvSpPr>
          <p:cNvPr id="3" name="Объект 2"/>
          <p:cNvSpPr>
            <a:spLocks noGrp="1"/>
          </p:cNvSpPr>
          <p:nvPr>
            <p:ph idx="1"/>
          </p:nvPr>
        </p:nvSpPr>
        <p:spPr/>
        <p:txBody>
          <a:bodyPr>
            <a:normAutofit fontScale="92500" lnSpcReduction="20000"/>
          </a:bodyPr>
          <a:lstStyle/>
          <a:p>
            <a:pPr marL="0" indent="0">
              <a:buNone/>
            </a:pPr>
            <a:r>
              <a:rPr lang="en-US" dirty="0" smtClean="0"/>
              <a:t> </a:t>
            </a:r>
            <a:r>
              <a:rPr lang="en-US" sz="3600" dirty="0" smtClean="0"/>
              <a:t>There are different styles in British teens fashion. Modern teens like to look stylish. Their clothes is a combination of classic and brand. There are styles borrowed from different subcultures. British teens often want to look like their idols, but they tend to be individual at the same time. They like wearing accessories which make their image bright and unforgettable.</a:t>
            </a:r>
            <a:endParaRPr lang="ru-RU" sz="3600" dirty="0"/>
          </a:p>
        </p:txBody>
      </p:sp>
    </p:spTree>
    <p:extLst>
      <p:ext uri="{BB962C8B-B14F-4D97-AF65-F5344CB8AC3E}">
        <p14:creationId xmlns:p14="http://schemas.microsoft.com/office/powerpoint/2010/main" val="27127520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                    STREET STYLE</a:t>
            </a:r>
            <a:endParaRPr lang="ru-RU" dirty="0"/>
          </a:p>
        </p:txBody>
      </p:sp>
      <p:pic>
        <p:nvPicPr>
          <p:cNvPr id="4" name="Объект 5"/>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065851" y="2160588"/>
            <a:ext cx="5820336" cy="3881437"/>
          </a:xfrm>
        </p:spPr>
      </p:pic>
    </p:spTree>
    <p:extLst>
      <p:ext uri="{BB962C8B-B14F-4D97-AF65-F5344CB8AC3E}">
        <p14:creationId xmlns:p14="http://schemas.microsoft.com/office/powerpoint/2010/main" val="1457668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460500"/>
          </a:xfrm>
        </p:spPr>
        <p:txBody>
          <a:bodyPr/>
          <a:lstStyle/>
          <a:p>
            <a:r>
              <a:rPr lang="en-US" dirty="0" smtClean="0"/>
              <a:t>                                Casual style</a:t>
            </a:r>
            <a:endParaRPr lang="ru-RU"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2313709" y="1482436"/>
            <a:ext cx="7439891" cy="5126181"/>
          </a:xfrm>
        </p:spPr>
      </p:pic>
    </p:spTree>
    <p:extLst>
      <p:ext uri="{BB962C8B-B14F-4D97-AF65-F5344CB8AC3E}">
        <p14:creationId xmlns:p14="http://schemas.microsoft.com/office/powerpoint/2010/main" val="10249865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                            Dandy style</a:t>
            </a:r>
            <a:endParaRPr lang="ru-RU"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38200" y="1600200"/>
            <a:ext cx="2722418" cy="4876800"/>
          </a:xfrm>
          <a:prstGeom prst="rect">
            <a:avLst/>
          </a:prstGeom>
          <a:noFill/>
          <a:ln w="9525">
            <a:noFill/>
            <a:miter lim="800000"/>
            <a:headEnd/>
            <a:tailEnd/>
          </a:ln>
          <a:effectLst/>
        </p:spPr>
      </p:pic>
      <p:pic>
        <p:nvPicPr>
          <p:cNvPr id="5" name="Рисунок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934690" y="1600200"/>
            <a:ext cx="7245928"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293503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                               Preppy style</a:t>
            </a:r>
            <a:endParaRPr lang="ru-RU"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706582" y="1600200"/>
            <a:ext cx="4073235" cy="5105399"/>
          </a:xfrm>
        </p:spPr>
      </p:pic>
      <p:pic>
        <p:nvPicPr>
          <p:cNvPr id="5" name="Рисунок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761018" y="1600200"/>
            <a:ext cx="3463636"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72842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                            Grunge style</a:t>
            </a:r>
            <a:endParaRPr lang="ru-RU" dirty="0"/>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520480" y="2160588"/>
            <a:ext cx="2911077" cy="3881437"/>
          </a:xfrm>
        </p:spPr>
      </p:pic>
    </p:spTree>
    <p:extLst>
      <p:ext uri="{BB962C8B-B14F-4D97-AF65-F5344CB8AC3E}">
        <p14:creationId xmlns:p14="http://schemas.microsoft.com/office/powerpoint/2010/main" val="40017245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        Punks</a:t>
            </a:r>
            <a:endParaRPr lang="ru-RU" dirty="0"/>
          </a:p>
        </p:txBody>
      </p:sp>
      <p:sp>
        <p:nvSpPr>
          <p:cNvPr id="3" name="Объект 2"/>
          <p:cNvSpPr>
            <a:spLocks noGrp="1"/>
          </p:cNvSpPr>
          <p:nvPr>
            <p:ph idx="1"/>
          </p:nvPr>
        </p:nvSpPr>
        <p:spPr/>
        <p:txBody>
          <a:bodyPr/>
          <a:lstStyle/>
          <a:p>
            <a:r>
              <a:rPr lang="en-US" dirty="0" smtClean="0"/>
              <a:t>The appearance of subcultures sometimes</a:t>
            </a:r>
            <a:br>
              <a:rPr lang="en-US" dirty="0" smtClean="0"/>
            </a:br>
            <a:r>
              <a:rPr lang="en-US" dirty="0" smtClean="0"/>
              <a:t>shocking, especially for old people.</a:t>
            </a:r>
            <a:endParaRPr lang="ru-RU" dirty="0"/>
          </a:p>
        </p:txBody>
      </p:sp>
      <p:pic>
        <p:nvPicPr>
          <p:cNvPr id="5" name="Picture 7" descr="9e460b1d172cc92a616575acb156db73-ea7524834555932353b1105aa6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06144" y="152400"/>
            <a:ext cx="4017819" cy="647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558815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                      Goths</a:t>
            </a:r>
            <a:endParaRPr lang="ru-RU" dirty="0"/>
          </a:p>
        </p:txBody>
      </p:sp>
      <p:sp>
        <p:nvSpPr>
          <p:cNvPr id="3" name="Объект 2"/>
          <p:cNvSpPr>
            <a:spLocks noGrp="1"/>
          </p:cNvSpPr>
          <p:nvPr>
            <p:ph idx="1"/>
          </p:nvPr>
        </p:nvSpPr>
        <p:spPr/>
        <p:txBody>
          <a:bodyPr/>
          <a:lstStyle/>
          <a:p>
            <a:pPr marL="0" indent="0">
              <a:buNone/>
            </a:pPr>
            <a:r>
              <a:rPr lang="en-US" dirty="0" smtClean="0"/>
              <a:t>They prefer </a:t>
            </a:r>
            <a:br>
              <a:rPr lang="en-US" dirty="0" smtClean="0"/>
            </a:br>
            <a:r>
              <a:rPr lang="en-US" dirty="0" smtClean="0"/>
              <a:t>black and</a:t>
            </a:r>
            <a:br>
              <a:rPr lang="en-US" dirty="0" smtClean="0"/>
            </a:br>
            <a:r>
              <a:rPr lang="en-US" dirty="0" smtClean="0"/>
              <a:t>yellow colors  in </a:t>
            </a:r>
            <a:br>
              <a:rPr lang="en-US" dirty="0" smtClean="0"/>
            </a:br>
            <a:r>
              <a:rPr lang="en-US" dirty="0" smtClean="0"/>
              <a:t>their clothes.</a:t>
            </a:r>
            <a:endParaRPr lang="ru-RU" dirty="0"/>
          </a:p>
        </p:txBody>
      </p:sp>
      <p:pic>
        <p:nvPicPr>
          <p:cNvPr id="4" name="Picture 7" descr="d866eb563086c8f7c6a838786878fb0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61564" y="484909"/>
            <a:ext cx="3692236" cy="63730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5" descr="68a84c5e4a9793247ac81025ba3ee09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42509" y="1690688"/>
            <a:ext cx="3311236" cy="5167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2654520"/>
      </p:ext>
    </p:extLst>
  </p:cSld>
  <p:clrMapOvr>
    <a:masterClrMapping/>
  </p:clrMapOvr>
</p:sld>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Аспект">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Аспект">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291</TotalTime>
  <Words>211</Words>
  <Application>Microsoft Office PowerPoint</Application>
  <PresentationFormat>Широкоэкранный</PresentationFormat>
  <Paragraphs>19</Paragraphs>
  <Slides>12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12</vt:i4>
      </vt:variant>
    </vt:vector>
  </HeadingPairs>
  <TitlesOfParts>
    <vt:vector size="16" baseType="lpstr">
      <vt:lpstr>Arial</vt:lpstr>
      <vt:lpstr>Trebuchet MS</vt:lpstr>
      <vt:lpstr>Wingdings 3</vt:lpstr>
      <vt:lpstr>Аспект</vt:lpstr>
      <vt:lpstr>TEENAGE FASHION IN BRITAIN</vt:lpstr>
      <vt:lpstr>                 British clothes styles</vt:lpstr>
      <vt:lpstr>                    STREET STYLE</vt:lpstr>
      <vt:lpstr>                                Casual style</vt:lpstr>
      <vt:lpstr>                            Dandy style</vt:lpstr>
      <vt:lpstr>                               Preppy style</vt:lpstr>
      <vt:lpstr>                            Grunge style</vt:lpstr>
      <vt:lpstr>        Punks</vt:lpstr>
      <vt:lpstr>                      Goths</vt:lpstr>
      <vt:lpstr>                                 Emo </vt:lpstr>
      <vt:lpstr>                  Fashion and me</vt:lpstr>
      <vt:lpstr> </vt:lpstr>
    </vt:vector>
  </TitlesOfParts>
  <Company>SPecialiST RePack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ENGLISH TEEN’S FASHION</dc:title>
  <dc:creator>Елена</dc:creator>
  <cp:lastModifiedBy>Елена</cp:lastModifiedBy>
  <cp:revision>13</cp:revision>
  <dcterms:created xsi:type="dcterms:W3CDTF">2023-12-01T13:19:48Z</dcterms:created>
  <dcterms:modified xsi:type="dcterms:W3CDTF">2023-12-01T19:03:05Z</dcterms:modified>
</cp:coreProperties>
</file>