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57" r:id="rId5"/>
    <p:sldId id="258" r:id="rId6"/>
    <p:sldId id="275" r:id="rId7"/>
    <p:sldId id="283" r:id="rId8"/>
    <p:sldId id="282" r:id="rId9"/>
    <p:sldId id="284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79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Без названия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1" y="3000378"/>
            <a:ext cx="4606075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439349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985949"/>
            <a:ext cx="775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Тема проекта: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«Красная гвоздика – символ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Победы,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вечной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Памяти героям -победителям »</a:t>
            </a:r>
          </a:p>
        </p:txBody>
      </p:sp>
      <p:pic>
        <p:nvPicPr>
          <p:cNvPr id="2050" name="Picture 2" descr="C:\Users\Галина\Desktop\9 мая png (3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85734"/>
            <a:ext cx="1738314" cy="1086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4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144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вырезаем круг. Для этого можно обвести какие-либо круглые предметы, имеющие подходящий размер. Мне помог в этом пластмассовый стаканчик.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60" y="1923678"/>
            <a:ext cx="2450804" cy="2969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573362"/>
            <a:ext cx="2627604" cy="335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531" y="1973084"/>
            <a:ext cx="2664183" cy="297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0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395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ножницами делаем зубчатый край.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79662"/>
            <a:ext cx="2729634" cy="2783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779662"/>
            <a:ext cx="2808312" cy="2783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68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9548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Возьмем деревянную шпажку, которая станет основой для стебелька. Протыкаем заготовку по центру. Шпажку закрепляем с помощью небольшого кусочка пластилина.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07654"/>
            <a:ext cx="3115326" cy="3365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707655"/>
            <a:ext cx="3024336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38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749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/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мять каждый листочек салфеток к центру изделия. После того, как смяли все лепестки, их необходимо немного расправить, распушить.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35645"/>
            <a:ext cx="2804403" cy="3176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402" y="1670389"/>
            <a:ext cx="2947709" cy="3176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801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5486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6</a:t>
            </a:r>
          </a:p>
          <a:p>
            <a:pPr algn="ctr"/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шпажку обматываем зеленой цветной бумагой (или любой зеленой, какая имеется). В некоторых случаях для данной цели применяют зеленую салфетку или изоленту.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23679"/>
            <a:ext cx="2554445" cy="276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420" y="1923678"/>
            <a:ext cx="2560542" cy="2803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962" y="1851670"/>
            <a:ext cx="2411059" cy="293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55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48351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7</a:t>
            </a:r>
          </a:p>
          <a:p>
            <a:pPr algn="ctr"/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стеблю листочки, вырезав их из бумаги и приклеив вот таким способом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563638"/>
            <a:ext cx="2513207" cy="3088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231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9502"/>
            <a:ext cx="20882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сделаете несколько таких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у вас получится красивый букет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гвоздик, которые нам понадобятся для возложения к памятнику (обелиску) на День Победы.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364935"/>
            <a:ext cx="2808312" cy="345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51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339502"/>
            <a:ext cx="6192688" cy="875248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C00000"/>
                </a:solidFill>
                <a:latin typeface="Century Gothic" panose="020B0502020202020204" pitchFamily="34" charset="0"/>
              </a:rPr>
              <a:t>СПАСИБО ЗА ВНИМАНИЕ!</a:t>
            </a:r>
            <a:endParaRPr lang="ru-RU" sz="2800" b="1" spc="50" dirty="0">
              <a:ln w="11430"/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0" name="Picture 6" descr="C:\Users\Галина\Desktop\9 мая_DoV (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99793">
            <a:off x="1553234" y="1983263"/>
            <a:ext cx="4078637" cy="2883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07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5978"/>
            <a:ext cx="7643192" cy="2149747"/>
          </a:xfrm>
        </p:spPr>
        <p:txBody>
          <a:bodyPr>
            <a:norm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забудутся подвиги, которые советские воины совершили, приближая День Победы. В нашей памяти навечно останутся события тех дней и символы победы – 9 мая 1945 года. Какие же именно цветы представляют собой символ победы? Конечно - это красная гвоздика.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07654"/>
            <a:ext cx="5468586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8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7494"/>
            <a:ext cx="59766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мая.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 гвоздики,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слезы тех далеких страшных лет.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ветеранов праведные лики,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Особенно, которых больше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нет…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(Петр Давыдов)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021820"/>
            <a:ext cx="304826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верх 2"/>
          <p:cNvSpPr/>
          <p:nvPr/>
        </p:nvSpPr>
        <p:spPr>
          <a:xfrm>
            <a:off x="2339752" y="246196"/>
            <a:ext cx="6336704" cy="1605474"/>
          </a:xfrm>
          <a:prstGeom prst="ribbon2">
            <a:avLst>
              <a:gd name="adj1" fmla="val 9560"/>
              <a:gd name="adj2" fmla="val 65287"/>
            </a:avLst>
          </a:prstGeom>
          <a:solidFill>
            <a:srgbClr val="FFFFCC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возложение цветов на День победы к памятнику (обелиску), для воинов, павших в Великой Отечественной войне.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7" y="1203262"/>
            <a:ext cx="554461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историей красной гвоздики - символом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Победы;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способ изготовления цветка гвоздики.</a:t>
            </a:r>
          </a:p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каждому из нас изготовить свои букеты  гвоздик до 9 мая;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Галина\Desktop\9 мая png (3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504" y="416500"/>
            <a:ext cx="1720208" cy="1075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1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1079" y="1285880"/>
            <a:ext cx="55446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гвоздика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символизирует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пролитую кровь во время войны. Одновременно с этим красный цвет символизирует победу. Когда-то красная гвоздика (как и роза того же цвета) означала пламенную любовь, но… слишком часто эти цветы дарили ветеранам и возлагали к обелискам. Эта традиция пришла к нам из Франции, где красные гвоздики дарили девушки своим возлюбленным, отправлявшимся на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войну.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Лента лицом вверх 3"/>
          <p:cNvSpPr/>
          <p:nvPr/>
        </p:nvSpPr>
        <p:spPr>
          <a:xfrm>
            <a:off x="1979712" y="195486"/>
            <a:ext cx="6840760" cy="612648"/>
          </a:xfrm>
          <a:prstGeom prst="ribbon2">
            <a:avLst>
              <a:gd name="adj1" fmla="val 9560"/>
              <a:gd name="adj2" fmla="val 65287"/>
            </a:avLst>
          </a:prstGeom>
          <a:solidFill>
            <a:srgbClr val="FFFFCC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КРАСНОЙ ГВОЗДИКИ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ФЛЕШМОБ\КАРТИНКИ ДЕНЬ ПОБЕДЫ\5613521-cdeb74409142b78c3f782943955748e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88402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Галина\Desktop\9 мая png (3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296"/>
            <a:ext cx="1738314" cy="1086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06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436" y="1347614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Теперь,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гвоздика — это цветок солдата-победителя, цветок памяти и восхищения (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переводе с греческого "гвоздика" означает "божественный цветок".)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Этот цветок принято дарить ветеранам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мая, возлагать к вечному огню, памятным местам. 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Лента лицом вверх 3"/>
          <p:cNvSpPr/>
          <p:nvPr/>
        </p:nvSpPr>
        <p:spPr>
          <a:xfrm>
            <a:off x="2555776" y="185212"/>
            <a:ext cx="6264696" cy="612648"/>
          </a:xfrm>
          <a:prstGeom prst="ribbon2">
            <a:avLst>
              <a:gd name="adj1" fmla="val 9560"/>
              <a:gd name="adj2" fmla="val 65287"/>
            </a:avLst>
          </a:prstGeom>
          <a:solidFill>
            <a:srgbClr val="FFFFCC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КРАСНОЙ ГВОЗДИКИ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user\Desktop\9may_12_20130415_1303312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08" y="1055646"/>
            <a:ext cx="3496431" cy="2185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Галина\Desktop\9 мая png (3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44950"/>
            <a:ext cx="1915716" cy="1197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0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14296"/>
            <a:ext cx="7649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n w="28575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GungsuhChe" pitchFamily="49" charset="-127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n w="28575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GungsuhChe" pitchFamily="49" charset="-127"/>
                <a:cs typeface="Times New Roman" panose="02020603050405020304" pitchFamily="18" charset="0"/>
              </a:rPr>
              <a:t>Способ изготовления </a:t>
            </a:r>
            <a:r>
              <a:rPr lang="ru-RU" sz="2000" b="1" dirty="0">
                <a:ln w="28575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GungsuhChe" pitchFamily="49" charset="-127"/>
                <a:cs typeface="Times New Roman" panose="02020603050405020304" pitchFamily="18" charset="0"/>
              </a:rPr>
              <a:t>гвоздики </a:t>
            </a:r>
            <a:endParaRPr lang="ru-RU" sz="2000" b="1" dirty="0" smtClean="0">
              <a:ln w="28575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GungsuhChe" pitchFamily="49" charset="-127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n w="28575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GungsuhChe" pitchFamily="49" charset="-127"/>
                <a:cs typeface="Times New Roman" panose="02020603050405020304" pitchFamily="18" charset="0"/>
              </a:rPr>
              <a:t>из </a:t>
            </a:r>
            <a:r>
              <a:rPr lang="ru-RU" sz="2000" b="1" dirty="0">
                <a:ln w="28575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GungsuhChe" pitchFamily="49" charset="-127"/>
                <a:cs typeface="Times New Roman" panose="02020603050405020304" pitchFamily="18" charset="0"/>
              </a:rPr>
              <a:t>бумажной </a:t>
            </a:r>
            <a:r>
              <a:rPr lang="ru-RU" sz="2000" b="1" dirty="0" smtClean="0">
                <a:ln w="28575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GungsuhChe" pitchFamily="49" charset="-127"/>
                <a:cs typeface="Times New Roman" panose="02020603050405020304" pitchFamily="18" charset="0"/>
              </a:rPr>
              <a:t>салфетки: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38" y="1092101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553766"/>
            <a:ext cx="4494538" cy="297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5852" y="214296"/>
            <a:ext cx="73975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2800" b="1" dirty="0" smtClean="0">
              <a:ln w="28575">
                <a:noFill/>
              </a:ln>
              <a:solidFill>
                <a:srgbClr val="002060"/>
              </a:solidFill>
              <a:latin typeface="Segoe Print" pitchFamily="2" charset="0"/>
              <a:ea typeface="GungsuhChe" pitchFamily="49" charset="-127"/>
            </a:endParaRPr>
          </a:p>
          <a:p>
            <a:pPr algn="ctr"/>
            <a:r>
              <a:rPr lang="ru-RU" sz="2000" b="1" dirty="0">
                <a:ln w="28575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GungsuhChe" pitchFamily="49" charset="-127"/>
                <a:cs typeface="Times New Roman" panose="02020603050405020304" pitchFamily="18" charset="0"/>
              </a:rPr>
              <a:t>Для создания </a:t>
            </a:r>
            <a:r>
              <a:rPr lang="ru-RU" sz="2000" b="1" dirty="0" smtClean="0">
                <a:ln w="28575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GungsuhChe" pitchFamily="49" charset="-127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28575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GungsuhChe" pitchFamily="49" charset="-127"/>
                <a:cs typeface="Times New Roman" panose="02020603050405020304" pitchFamily="18" charset="0"/>
              </a:rPr>
              <a:t>гвоздики нам понадобится</a:t>
            </a:r>
            <a:r>
              <a:rPr lang="ru-RU" sz="2000" b="1" dirty="0" smtClean="0">
                <a:ln w="28575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GungsuhChe" pitchFamily="49" charset="-127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000" b="1" dirty="0">
              <a:ln w="28575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GungsuhChe" pitchFamily="49" charset="-127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n w="28575">
                  <a:noFill/>
                </a:ln>
                <a:latin typeface="Times New Roman" panose="02020603050405020304" pitchFamily="18" charset="0"/>
                <a:ea typeface="GungsuhChe" pitchFamily="49" charset="-127"/>
                <a:cs typeface="Times New Roman" panose="02020603050405020304" pitchFamily="18" charset="0"/>
              </a:rPr>
              <a:t>Красные салфетки бумажные, цветная бумага </a:t>
            </a:r>
            <a:r>
              <a:rPr lang="ru-RU" dirty="0" smtClean="0">
                <a:ln w="28575">
                  <a:noFill/>
                </a:ln>
                <a:latin typeface="Times New Roman" panose="02020603050405020304" pitchFamily="18" charset="0"/>
                <a:ea typeface="GungsuhChe" pitchFamily="49" charset="-127"/>
                <a:cs typeface="Times New Roman" panose="02020603050405020304" pitchFamily="18" charset="0"/>
              </a:rPr>
              <a:t>(зелёная), </a:t>
            </a:r>
            <a:r>
              <a:rPr lang="ru-RU" dirty="0">
                <a:ln w="28575">
                  <a:noFill/>
                </a:ln>
                <a:latin typeface="Times New Roman" panose="02020603050405020304" pitchFamily="18" charset="0"/>
                <a:ea typeface="GungsuhChe" pitchFamily="49" charset="-127"/>
                <a:cs typeface="Times New Roman" panose="02020603050405020304" pitchFamily="18" charset="0"/>
              </a:rPr>
              <a:t>ножницы, линейка, карандаш или ручка, пластилин, </a:t>
            </a:r>
            <a:r>
              <a:rPr lang="ru-RU" dirty="0" err="1">
                <a:ln w="28575">
                  <a:noFill/>
                </a:ln>
                <a:latin typeface="Times New Roman" panose="02020603050405020304" pitchFamily="18" charset="0"/>
                <a:ea typeface="GungsuhChe" pitchFamily="49" charset="-127"/>
                <a:cs typeface="Times New Roman" panose="02020603050405020304" pitchFamily="18" charset="0"/>
              </a:rPr>
              <a:t>степлер</a:t>
            </a:r>
            <a:r>
              <a:rPr lang="ru-RU" dirty="0">
                <a:ln w="28575">
                  <a:noFill/>
                </a:ln>
                <a:latin typeface="Times New Roman" panose="02020603050405020304" pitchFamily="18" charset="0"/>
                <a:ea typeface="GungsuhChe" pitchFamily="49" charset="-127"/>
                <a:cs typeface="Times New Roman" panose="02020603050405020304" pitchFamily="18" charset="0"/>
              </a:rPr>
              <a:t>, клей карандаш, деревянные шпажки или веточки.</a:t>
            </a:r>
          </a:p>
          <a:p>
            <a:pPr algn="ctr"/>
            <a:endParaRPr lang="ru-RU" sz="2800" b="1" dirty="0" smtClean="0">
              <a:ln w="28575">
                <a:noFill/>
              </a:ln>
              <a:solidFill>
                <a:srgbClr val="C00000"/>
              </a:solidFill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573" y="2140440"/>
            <a:ext cx="4925643" cy="2663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7494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гвоздики мы сделаем из красной бумажной салфетки.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 несколько штук, складываем их стопкой и в центре скрепляем с помощью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степлера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крест накрест (чем больше салфеток вы возьмете, тем пышнее получится у вас цветок).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2022612"/>
            <a:ext cx="2304256" cy="222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3" y="2063726"/>
            <a:ext cx="2544610" cy="225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865" y="2096039"/>
            <a:ext cx="2597121" cy="2176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455</Words>
  <Application>Microsoft Office PowerPoint</Application>
  <PresentationFormat>Экран (16:9)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 Никогда не забудутся подвиги, которые советские воины совершили, приближая День Победы. В нашей памяти навечно останутся события тех дней и символы победы – 9 мая 1945 года. Какие же именно цветы представляют собой символ победы? Конечно - это красная гвоздика.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Чащины</cp:lastModifiedBy>
  <cp:revision>59</cp:revision>
  <dcterms:created xsi:type="dcterms:W3CDTF">2019-05-09T17:25:42Z</dcterms:created>
  <dcterms:modified xsi:type="dcterms:W3CDTF">2024-11-28T11:05:04Z</dcterms:modified>
</cp:coreProperties>
</file>