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050F9-0EFC-41F0-A672-4116A6FC2459}" type="datetimeFigureOut">
              <a:rPr lang="ru-RU" smtClean="0"/>
              <a:t>29.01.2019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18F1-04B5-4BAB-A738-9CA2BC3E9A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050F9-0EFC-41F0-A672-4116A6FC2459}" type="datetimeFigureOut">
              <a:rPr lang="ru-RU" smtClean="0"/>
              <a:t>29.01.2019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18F1-04B5-4BAB-A738-9CA2BC3E9A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050F9-0EFC-41F0-A672-4116A6FC2459}" type="datetimeFigureOut">
              <a:rPr lang="ru-RU" smtClean="0"/>
              <a:t>29.01.2019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18F1-04B5-4BAB-A738-9CA2BC3E9AE2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050F9-0EFC-41F0-A672-4116A6FC2459}" type="datetimeFigureOut">
              <a:rPr lang="ru-RU" smtClean="0"/>
              <a:t>29.01.2019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18F1-04B5-4BAB-A738-9CA2BC3E9AE2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050F9-0EFC-41F0-A672-4116A6FC2459}" type="datetimeFigureOut">
              <a:rPr lang="ru-RU" smtClean="0"/>
              <a:t>29.01.2019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18F1-04B5-4BAB-A738-9CA2BC3E9A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050F9-0EFC-41F0-A672-4116A6FC2459}" type="datetimeFigureOut">
              <a:rPr lang="ru-RU" smtClean="0"/>
              <a:t>29.01.2019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18F1-04B5-4BAB-A738-9CA2BC3E9AE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050F9-0EFC-41F0-A672-4116A6FC2459}" type="datetimeFigureOut">
              <a:rPr lang="ru-RU" smtClean="0"/>
              <a:t>29.01.2019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18F1-04B5-4BAB-A738-9CA2BC3E9A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050F9-0EFC-41F0-A672-4116A6FC2459}" type="datetimeFigureOut">
              <a:rPr lang="ru-RU" smtClean="0"/>
              <a:t>29.01.2019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18F1-04B5-4BAB-A738-9CA2BC3E9A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050F9-0EFC-41F0-A672-4116A6FC2459}" type="datetimeFigureOut">
              <a:rPr lang="ru-RU" smtClean="0"/>
              <a:t>29.01.2019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18F1-04B5-4BAB-A738-9CA2BC3E9A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050F9-0EFC-41F0-A672-4116A6FC2459}" type="datetimeFigureOut">
              <a:rPr lang="ru-RU" smtClean="0"/>
              <a:t>29.01.2019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18F1-04B5-4BAB-A738-9CA2BC3E9AE2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050F9-0EFC-41F0-A672-4116A6FC2459}" type="datetimeFigureOut">
              <a:rPr lang="ru-RU" smtClean="0"/>
              <a:t>29.01.2019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18F1-04B5-4BAB-A738-9CA2BC3E9AE2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865050F9-0EFC-41F0-A672-4116A6FC2459}" type="datetimeFigureOut">
              <a:rPr lang="ru-RU" smtClean="0"/>
              <a:t>29.01.2019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97F18F1-04B5-4BAB-A738-9CA2BC3E9AE2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1124744"/>
            <a:ext cx="7175351" cy="2945295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Применение ИКТ для создания творческих проектов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3277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Просмотр презентации</a:t>
            </a:r>
            <a:br>
              <a:rPr lang="ru-RU" dirty="0" smtClean="0"/>
            </a:br>
            <a:r>
              <a:rPr lang="ru-RU" dirty="0" smtClean="0"/>
              <a:t> «Зимующие птицы»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3321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НОД «Художественно-эстетическое развитие»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0160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НОД « ФКЦМ»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2701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Работа с родителями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7052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Привлечение родителей к изготовлению кормушек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9001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Итог нашего проекта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3593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Мастер класс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17219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50</TotalTime>
  <Words>31</Words>
  <Application>Microsoft Office PowerPoint</Application>
  <PresentationFormat>Экран (4:3)</PresentationFormat>
  <Paragraphs>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Волна</vt:lpstr>
      <vt:lpstr>Применение ИКТ для создания творческих проектов </vt:lpstr>
      <vt:lpstr>Просмотр презентации  «Зимующие птицы»</vt:lpstr>
      <vt:lpstr>НОД «Художественно-эстетическое развитие»</vt:lpstr>
      <vt:lpstr>НОД « ФКЦМ»</vt:lpstr>
      <vt:lpstr>Работа с родителями</vt:lpstr>
      <vt:lpstr> Привлечение родителей к изготовлению кормушек</vt:lpstr>
      <vt:lpstr>Итог нашего проекта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Применение ИКТ для создания творчески</dc:title>
  <dc:creator>Николай Ионов</dc:creator>
  <cp:lastModifiedBy>Николай Ионов</cp:lastModifiedBy>
  <cp:revision>5</cp:revision>
  <dcterms:created xsi:type="dcterms:W3CDTF">2019-01-28T13:53:34Z</dcterms:created>
  <dcterms:modified xsi:type="dcterms:W3CDTF">2019-01-29T09:22:14Z</dcterms:modified>
</cp:coreProperties>
</file>