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29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</p:sldIdLst>
  <p:sldSz cx="9144000" cy="6858000"/>
  <p:notesSz cx="7559675" cy="10691813"/>
  <p:custShowLst>
    <p:custShow name="Произвольный показ 1" id="0">
      <p:sldLst>
        <p:sld r:id="rId17"/>
        <p:sld r:id="rId18"/>
        <p:sld r:id="rId19"/>
        <p:sld r:id="rId20"/>
        <p:sld r:id="rId21"/>
        <p:sld r:id="rId22"/>
      </p:sldLst>
    </p:custShow>
  </p:custShow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1CABA2-44DC-4C85-B79B-C1316AC095E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90C90560-049B-4455-856D-0492CB40AFE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15BAABD5-A4F4-4CE1-B761-8E5F89E716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DD0DCAC-80C0-4558-BCB2-160C867E9A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E178642-3322-4FAB-AC91-C83FF74D9B8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956011A4-E244-4F98-8979-C9104C8063E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38488DA3-746F-46FC-A8E0-CD427470B79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E2685EDA-C509-4A57-8F85-FFC9FE21041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2CF4D7EF-BA0D-4AF5-91C6-4ADF79E15C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C49FF58C-9AFD-4602-91D6-758350FDB60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E8DA2BDA-6C0F-48E4-AD64-716F75E512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BF5096F-2E88-4BCD-BE43-AF7B1B613CE7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1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45FB14-60FA-4A50-93BE-63DD17A81B61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AC45471-14BF-4A0D-A439-EFBA339FE49B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35BBA3-EB98-447B-A9A0-03FBB755B007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CAA8652-929D-4663-BEC0-EDFA6E3C47D2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DA8A01C-DD0C-4AED-AEBE-76FFBF1A73FC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D729B29-84F2-4FF3-B918-EA8E8481035B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561AFDE-9C7B-4D32-A18A-D38715577603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779678-8152-4541-AF75-FE75106A1F65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92B66B3-F3D5-4030-BBE1-0E5E6C1A867B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A7DF8C-6124-4A7E-920D-34693480B2A0}" type="slidenum">
              <a:rPr b="0" lang="ru-RU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2"/>
          <p:cNvSpPr txBox="1"/>
          <p:nvPr/>
        </p:nvSpPr>
        <p:spPr>
          <a:xfrm>
            <a:off x="5400" y="-180000"/>
            <a:ext cx="9138600" cy="685728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40000" y="1260000"/>
            <a:ext cx="7920000" cy="18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4400" spc="-1" strike="noStrike">
                <a:solidFill>
                  <a:schemeClr val="dk1"/>
                </a:solidFill>
                <a:latin typeface="Calibri"/>
              </a:rPr>
              <a:t>«Героями не рождаются, героями становятся»</a:t>
            </a:r>
            <a:br>
              <a:rPr sz="4400"/>
            </a:br>
            <a:r>
              <a:rPr b="1" lang="ru-RU" sz="4400" spc="-1" strike="noStrike">
                <a:solidFill>
                  <a:schemeClr val="dk1"/>
                </a:solidFill>
                <a:latin typeface="Calibri"/>
              </a:rPr>
              <a:t>Открытие занятие ко дню 23 февраля. С ветераном Специальной Военной операции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"/>
          <p:cNvSpPr txBox="1"/>
          <p:nvPr/>
        </p:nvSpPr>
        <p:spPr>
          <a:xfrm>
            <a:off x="3960000" y="5337360"/>
            <a:ext cx="5027040" cy="602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Составила: Мансумова Лейла Нарпимановна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Воспитатель: первой категории.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-14292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1" descr="C:\Users\ПК\Desktop\share-photo-5686629787.jpeg"/>
          <p:cNvPicPr/>
          <p:nvPr/>
        </p:nvPicPr>
        <p:blipFill>
          <a:blip r:embed="rId2"/>
          <a:stretch/>
        </p:blipFill>
        <p:spPr>
          <a:xfrm>
            <a:off x="3420000" y="214200"/>
            <a:ext cx="5326200" cy="284436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3" descr="C:\Users\ПК\Desktop\share-photo-5686628763.jpeg"/>
          <p:cNvPicPr/>
          <p:nvPr/>
        </p:nvPicPr>
        <p:blipFill>
          <a:blip r:embed="rId3"/>
          <a:stretch/>
        </p:blipFill>
        <p:spPr>
          <a:xfrm>
            <a:off x="285840" y="3500280"/>
            <a:ext cx="6374160" cy="290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5" descr="C:\Users\ПК\Desktop\Новая папка (2)\share-photo-5572653979.jpeg"/>
          <p:cNvPicPr/>
          <p:nvPr/>
        </p:nvPicPr>
        <p:blipFill>
          <a:blip r:embed="rId2"/>
          <a:stretch/>
        </p:blipFill>
        <p:spPr>
          <a:xfrm>
            <a:off x="3960000" y="357120"/>
            <a:ext cx="4826160" cy="2999520"/>
          </a:xfrm>
          <a:prstGeom prst="rect">
            <a:avLst/>
          </a:prstGeom>
          <a:ln w="0">
            <a:noFill/>
          </a:ln>
        </p:spPr>
      </p:pic>
      <p:pic>
        <p:nvPicPr>
          <p:cNvPr id="90" name="Picture 6" descr="C:\Users\ПК\Desktop\Новая папка (2)\share-photo-5574219163.jpeg"/>
          <p:cNvPicPr/>
          <p:nvPr/>
        </p:nvPicPr>
        <p:blipFill>
          <a:blip r:embed="rId3"/>
          <a:stretch/>
        </p:blipFill>
        <p:spPr>
          <a:xfrm>
            <a:off x="214560" y="3500280"/>
            <a:ext cx="6085800" cy="311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7" descr="C:\Users\ПК\Desktop\Новая папка (2)\share-photo-5574219419.jpeg"/>
          <p:cNvPicPr/>
          <p:nvPr/>
        </p:nvPicPr>
        <p:blipFill>
          <a:blip r:embed="rId2"/>
          <a:stretch/>
        </p:blipFill>
        <p:spPr>
          <a:xfrm>
            <a:off x="4429440" y="285840"/>
            <a:ext cx="4511880" cy="292824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8" descr="C:\Users\ПК\Desktop\Новая папка (2)\share-photo-5574219675.jpeg"/>
          <p:cNvPicPr/>
          <p:nvPr/>
        </p:nvPicPr>
        <p:blipFill>
          <a:blip r:embed="rId3"/>
          <a:stretch/>
        </p:blipFill>
        <p:spPr>
          <a:xfrm>
            <a:off x="500400" y="3429360"/>
            <a:ext cx="6879960" cy="310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9" descr="C:\Users\ПК\Desktop\Новая папка (2)\share-photo-5574219931.jpeg"/>
          <p:cNvPicPr/>
          <p:nvPr/>
        </p:nvPicPr>
        <p:blipFill>
          <a:blip r:embed="rId2"/>
          <a:stretch/>
        </p:blipFill>
        <p:spPr>
          <a:xfrm>
            <a:off x="3240000" y="500400"/>
            <a:ext cx="5688720" cy="256428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10" descr="C:\Users\ПК\Desktop\Новая папка (2)\share-photo-5574220187.jpeg"/>
          <p:cNvPicPr/>
          <p:nvPr/>
        </p:nvPicPr>
        <p:blipFill>
          <a:blip r:embed="rId3"/>
          <a:stretch/>
        </p:blipFill>
        <p:spPr>
          <a:xfrm>
            <a:off x="214560" y="3143160"/>
            <a:ext cx="7165800" cy="341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11" descr="C:\Users\ПК\Desktop\share-photo-5686627995.jpeg"/>
          <p:cNvPicPr/>
          <p:nvPr/>
        </p:nvPicPr>
        <p:blipFill>
          <a:blip r:embed="rId2"/>
          <a:stretch/>
        </p:blipFill>
        <p:spPr>
          <a:xfrm>
            <a:off x="3600000" y="214200"/>
            <a:ext cx="5106960" cy="30088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12" descr="C:\Users\ПК\Desktop\share-photo-5686628251.jpeg"/>
          <p:cNvPicPr/>
          <p:nvPr/>
        </p:nvPicPr>
        <p:blipFill>
          <a:blip r:embed="rId3"/>
          <a:stretch/>
        </p:blipFill>
        <p:spPr>
          <a:xfrm>
            <a:off x="360000" y="3420000"/>
            <a:ext cx="6120720" cy="30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4" descr="C:\Users\ПК\Desktop\Новая папка (2)\share-photo-5573600923.jpeg"/>
          <p:cNvPicPr/>
          <p:nvPr/>
        </p:nvPicPr>
        <p:blipFill>
          <a:blip r:embed="rId2"/>
          <a:stretch/>
        </p:blipFill>
        <p:spPr>
          <a:xfrm>
            <a:off x="3714840" y="500040"/>
            <a:ext cx="5231520" cy="349020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3" descr="C:\Users\ПК\Desktop\Новая папка (2)\share-photo-5573598875.jpeg"/>
          <p:cNvPicPr/>
          <p:nvPr/>
        </p:nvPicPr>
        <p:blipFill>
          <a:blip r:embed="rId3"/>
          <a:stretch/>
        </p:blipFill>
        <p:spPr>
          <a:xfrm>
            <a:off x="214200" y="3143160"/>
            <a:ext cx="5481000" cy="347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4680" y="0"/>
            <a:ext cx="9138600" cy="68572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4" descr="https://avatars.mds.yandex.net/i?id=423aea8113ded122f8f852eb9048eea85f5b5cb5-4901462-images-thumbs&amp;n=13"/>
          <p:cNvPicPr/>
          <p:nvPr/>
        </p:nvPicPr>
        <p:blipFill>
          <a:blip r:embed="rId2"/>
          <a:srcRect l="34362" t="0" r="32795" b="0"/>
          <a:stretch/>
        </p:blipFill>
        <p:spPr>
          <a:xfrm>
            <a:off x="7200000" y="3583440"/>
            <a:ext cx="1729080" cy="3140640"/>
          </a:xfrm>
          <a:prstGeom prst="rect">
            <a:avLst/>
          </a:prstGeom>
          <a:ln w="0">
            <a:noFill/>
          </a:ln>
        </p:spPr>
      </p:pic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571320"/>
            <a:ext cx="8133840" cy="2308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222" lnSpcReduction="10000"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1" strike="noStrike" cap="all">
                <a:solidFill>
                  <a:schemeClr val="dk1"/>
                </a:solidFill>
                <a:latin typeface="Calibri"/>
              </a:rPr>
              <a:t>Герой Российской Федерации</a:t>
            </a:r>
            <a:r>
              <a:rPr b="0" lang="ru-RU" sz="3600" spc="-1" strike="noStrike" cap="all">
                <a:solidFill>
                  <a:schemeClr val="dk1"/>
                </a:solidFill>
                <a:latin typeface="Calibri"/>
              </a:rPr>
              <a:t> — это государственная награда Российской Федерации — высшее звание, присваиваемое за заслуги перед государством и народом, связанные с совершением геройского подвига.</a:t>
            </a:r>
            <a:br>
              <a:rPr sz="3600"/>
            </a:br>
            <a:r>
              <a:rPr b="0" lang="ru-RU" sz="3600" spc="-1" strike="noStrike" cap="all">
                <a:solidFill>
                  <a:schemeClr val="dk1"/>
                </a:solidFill>
                <a:latin typeface="Calibri"/>
              </a:rPr>
              <a:t>Герою Российской Федерации вручается знак особого отличия — медаль «Золотая Звезда».</a:t>
            </a:r>
            <a:br>
              <a:rPr sz="3600"/>
            </a:b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61" name="Прямоугольник 2"/>
          <p:cNvSpPr/>
          <p:nvPr/>
        </p:nvSpPr>
        <p:spPr>
          <a:xfrm>
            <a:off x="571320" y="285840"/>
            <a:ext cx="521424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Никто не думал о войне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Лишь пару дней назад…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Никто не думал о войне…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А на Донбассе ад.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Кричал Донецк—остановись!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Не надо нас бомбить.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Кричал Луганск –мы жить хотим!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Жить хочет человек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И в ЛНР в ДНР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В любом конце земли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И каждый хочет в доме мир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400" spc="-1" strike="noStrike">
                <a:solidFill>
                  <a:schemeClr val="dk1"/>
                </a:solidFill>
                <a:latin typeface="Calibri"/>
              </a:rPr>
              <a:t>И никакой войны.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Picture 4" descr="https://avatars.mds.yandex.net/i?id=fbc56225430fe36ef80a72a8ab17455d4bea11dd-4232161-images-thumbs&amp;n=13"/>
          <p:cNvPicPr/>
          <p:nvPr/>
        </p:nvPicPr>
        <p:blipFill>
          <a:blip r:embed="rId2"/>
          <a:stretch/>
        </p:blipFill>
        <p:spPr>
          <a:xfrm>
            <a:off x="4429080" y="3060000"/>
            <a:ext cx="4500000" cy="351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 rot="10800">
            <a:off x="-10440" y="-52920"/>
            <a:ext cx="9195840" cy="6896880"/>
          </a:xfrm>
          <a:prstGeom prst="rect">
            <a:avLst/>
          </a:prstGeom>
          <a:ln w="0">
            <a:noFill/>
          </a:ln>
        </p:spPr>
      </p:pic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80000" y="180000"/>
            <a:ext cx="7200000" cy="21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7222" lnSpcReduction="10000"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br>
              <a:rPr sz="2100"/>
            </a:br>
            <a:r>
              <a:rPr b="1" lang="ru-RU" sz="2100" spc="-1" strike="noStrike">
                <a:solidFill>
                  <a:schemeClr val="dk1"/>
                </a:solidFill>
                <a:latin typeface="Times New Roman"/>
                <a:ea typeface="Microsoft YaHei"/>
              </a:rPr>
              <a:t>Мансумов Закир Нариманович мой сын.</a:t>
            </a:r>
            <a:br>
              <a:rPr sz="2100"/>
            </a:br>
            <a:r>
              <a:rPr b="1" lang="ru-RU" sz="2100" spc="-1" strike="noStrike">
                <a:solidFill>
                  <a:schemeClr val="dk1"/>
                </a:solidFill>
                <a:latin typeface="Times New Roman"/>
                <a:ea typeface="Microsoft YaHei"/>
              </a:rPr>
              <a:t>Командир первого штурмового взвода ДШБ </a:t>
            </a:r>
            <a:r>
              <a:rPr b="1" lang="en-US" sz="2100" spc="-1" strike="noStrike">
                <a:solidFill>
                  <a:schemeClr val="dk1"/>
                </a:solidFill>
                <a:latin typeface="Times New Roman"/>
                <a:ea typeface="Microsoft YaHei"/>
              </a:rPr>
              <a:t>#</a:t>
            </a:r>
            <a:r>
              <a:rPr b="1" lang="ru-RU" sz="2100" spc="-1" strike="noStrike">
                <a:solidFill>
                  <a:schemeClr val="dk1"/>
                </a:solidFill>
                <a:latin typeface="Times New Roman"/>
                <a:ea typeface="Microsoft YaHei"/>
              </a:rPr>
              <a:t>5. </a:t>
            </a:r>
            <a:br>
              <a:rPr sz="2100"/>
            </a:br>
            <a:r>
              <a:rPr b="1" lang="ru-RU" sz="2100" spc="-1" strike="noStrike">
                <a:solidFill>
                  <a:schemeClr val="dk1"/>
                </a:solidFill>
                <a:latin typeface="Times New Roman"/>
              </a:rPr>
              <a:t>В нашем детском саду «Дельфинчик №179». Состоялась важная,</a:t>
            </a:r>
            <a:br>
              <a:rPr sz="2100"/>
            </a:br>
            <a:r>
              <a:rPr b="1" lang="ru-RU" sz="2100" spc="-1" strike="noStrike">
                <a:solidFill>
                  <a:schemeClr val="dk1"/>
                </a:solidFill>
                <a:latin typeface="Times New Roman"/>
              </a:rPr>
              <a:t>трогательная встреча детей с ветеранами Специальной Военной</a:t>
            </a:r>
            <a:br>
              <a:rPr sz="2100"/>
            </a:br>
            <a:r>
              <a:rPr b="1" lang="ru-RU" sz="2100" spc="-1" strike="noStrike">
                <a:solidFill>
                  <a:schemeClr val="dk1"/>
                </a:solidFill>
                <a:latin typeface="Times New Roman"/>
              </a:rPr>
              <a:t>Операции. Мансумовым Закиром Наримановичем. </a:t>
            </a:r>
            <a:br>
              <a:rPr sz="4400"/>
            </a:b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" name="Picture 2" descr="C:\Users\ПК\Downloads\share-photo-5691848091.jpeg"/>
          <p:cNvPicPr/>
          <p:nvPr/>
        </p:nvPicPr>
        <p:blipFill>
          <a:blip r:embed="rId2"/>
          <a:stretch/>
        </p:blipFill>
        <p:spPr>
          <a:xfrm>
            <a:off x="289800" y="1980000"/>
            <a:ext cx="4210200" cy="4680000"/>
          </a:xfrm>
          <a:prstGeom prst="rect">
            <a:avLst/>
          </a:prstGeom>
          <a:ln w="0">
            <a:noFill/>
          </a:ln>
        </p:spPr>
      </p:pic>
      <p:pic>
        <p:nvPicPr>
          <p:cNvPr id="66" name="" descr=""/>
          <p:cNvPicPr/>
          <p:nvPr/>
        </p:nvPicPr>
        <p:blipFill>
          <a:blip r:embed="rId3"/>
          <a:stretch/>
        </p:blipFill>
        <p:spPr>
          <a:xfrm>
            <a:off x="4680000" y="1980000"/>
            <a:ext cx="4320000" cy="46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2"/>
          <p:cNvSpPr txBox="1"/>
          <p:nvPr/>
        </p:nvSpPr>
        <p:spPr>
          <a:xfrm>
            <a:off x="-180000" y="-18000"/>
            <a:ext cx="9324000" cy="685800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Закир Нариманович познакомил ребят с современной историей.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Дети слушавли рассказы о георических подвигах, трудностях и значимости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Служения Родине. Дети подготовили творческие подарки-рисунки, поделки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Которые были сделаны своими руками.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0" y="1800000"/>
            <a:ext cx="4500000" cy="432000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3"/>
          <a:stretch/>
        </p:blipFill>
        <p:spPr>
          <a:xfrm>
            <a:off x="4662720" y="1980000"/>
            <a:ext cx="4337280" cy="39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2"/>
          <p:cNvSpPr txBox="1"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Воспитанники получили бесценный живой опыт общения с герорям, что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Усилило у них чувство патриотизма и гардости за свою страну.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360000" y="900000"/>
            <a:ext cx="3960000" cy="486000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3"/>
          <a:stretch/>
        </p:blipFill>
        <p:spPr>
          <a:xfrm>
            <a:off x="4500000" y="900000"/>
            <a:ext cx="4297680" cy="504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2"/>
          <p:cNvSpPr txBox="1"/>
          <p:nvPr/>
        </p:nvSpPr>
        <p:spPr>
          <a:xfrm>
            <a:off x="0" y="0"/>
            <a:ext cx="9143280" cy="6857280"/>
          </a:xfrm>
          <a:prstGeom prst="rect">
            <a:avLst/>
          </a:prstGeom>
          <a:blipFill rotWithShape="0">
            <a:blip r:embed="rId1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Закир Нариманович отметил искренний интерес и уважение со стороны малшей!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Мероприятие способствовало укреплению связи поколений.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icture 15"/>
          <p:cNvSpPr txBox="1"/>
          <p:nvPr/>
        </p:nvSpPr>
        <p:spPr>
          <a:xfrm>
            <a:off x="720" y="-17280"/>
            <a:ext cx="9143280" cy="6857280"/>
          </a:xfrm>
          <a:prstGeom prst="rect">
            <a:avLst/>
          </a:prstGeom>
          <a:blipFill rotWithShape="0">
            <a:blip r:embed="rId2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Закир Нариманович отметил искренний интерес и уважение со стороны малшей!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Мероприятие способствовало укреплению связи поколений.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5" descr=""/>
          <p:cNvPicPr/>
          <p:nvPr/>
        </p:nvPicPr>
        <p:blipFill>
          <a:blip r:embed="rId3"/>
          <a:stretch/>
        </p:blipFill>
        <p:spPr>
          <a:xfrm>
            <a:off x="543960" y="2099160"/>
            <a:ext cx="4136040" cy="4380840"/>
          </a:xfrm>
          <a:prstGeom prst="rect">
            <a:avLst/>
          </a:prstGeom>
          <a:ln w="0">
            <a:noFill/>
          </a:ln>
        </p:spPr>
      </p:pic>
      <p:pic>
        <p:nvPicPr>
          <p:cNvPr id="76" name="Рисунок 6" descr=""/>
          <p:cNvPicPr/>
          <p:nvPr/>
        </p:nvPicPr>
        <p:blipFill>
          <a:blip r:embed="rId4"/>
          <a:stretch/>
        </p:blipFill>
        <p:spPr>
          <a:xfrm>
            <a:off x="5040000" y="2160000"/>
            <a:ext cx="4062600" cy="43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78" name="Picture 1" descr="C:\Users\ПК\Desktop\share-photo-5686630299.jpeg"/>
          <p:cNvPicPr/>
          <p:nvPr/>
        </p:nvPicPr>
        <p:blipFill>
          <a:blip r:embed="rId2"/>
          <a:stretch/>
        </p:blipFill>
        <p:spPr>
          <a:xfrm>
            <a:off x="5220000" y="281160"/>
            <a:ext cx="5002560" cy="2598840"/>
          </a:xfrm>
          <a:prstGeom prst="rect">
            <a:avLst/>
          </a:prstGeom>
          <a:ln w="0">
            <a:noFill/>
          </a:ln>
        </p:spPr>
      </p:pic>
      <p:pic>
        <p:nvPicPr>
          <p:cNvPr id="79" name="Picture 2" descr="C:\Users\ПК\Desktop\share-photo-5686720923.jpeg"/>
          <p:cNvPicPr/>
          <p:nvPr/>
        </p:nvPicPr>
        <p:blipFill>
          <a:blip r:embed="rId3"/>
          <a:stretch/>
        </p:blipFill>
        <p:spPr>
          <a:xfrm>
            <a:off x="360000" y="2988360"/>
            <a:ext cx="4860000" cy="2591640"/>
          </a:xfrm>
          <a:prstGeom prst="rect">
            <a:avLst/>
          </a:prstGeom>
          <a:ln w="0">
            <a:noFill/>
          </a:ln>
        </p:spPr>
      </p:pic>
      <p:pic>
        <p:nvPicPr>
          <p:cNvPr id="80" name="Picture 13" descr="C:\Users\ПК\Desktop\share-photo-5686628507.jpeg"/>
          <p:cNvPicPr/>
          <p:nvPr/>
        </p:nvPicPr>
        <p:blipFill>
          <a:blip r:embed="rId4"/>
          <a:stretch/>
        </p:blipFill>
        <p:spPr>
          <a:xfrm>
            <a:off x="5400000" y="3024000"/>
            <a:ext cx="4860000" cy="2556000"/>
          </a:xfrm>
          <a:prstGeom prst="rect">
            <a:avLst/>
          </a:prstGeom>
          <a:ln w="0">
            <a:noFill/>
          </a:ln>
        </p:spPr>
      </p:pic>
      <p:pic>
        <p:nvPicPr>
          <p:cNvPr id="81" name="Picture 14" descr="C:\Users\ПК\Desktop\share-photo-5686630043.jpeg"/>
          <p:cNvPicPr/>
          <p:nvPr/>
        </p:nvPicPr>
        <p:blipFill>
          <a:blip r:embed="rId5"/>
          <a:stretch/>
        </p:blipFill>
        <p:spPr>
          <a:xfrm>
            <a:off x="180000" y="180000"/>
            <a:ext cx="4860000" cy="27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2" descr="Фон для презентации патриотизм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1" descr="C:\Users\ПК\Desktop\share-photo-5686629019.jpeg"/>
          <p:cNvPicPr/>
          <p:nvPr/>
        </p:nvPicPr>
        <p:blipFill>
          <a:blip r:embed="rId2"/>
          <a:stretch/>
        </p:blipFill>
        <p:spPr>
          <a:xfrm>
            <a:off x="3420000" y="214200"/>
            <a:ext cx="5580720" cy="330120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2" descr="C:\Users\ПК\Desktop\share-photo-5686627739.jpeg"/>
          <p:cNvPicPr/>
          <p:nvPr/>
        </p:nvPicPr>
        <p:blipFill>
          <a:blip r:embed="rId3"/>
          <a:stretch/>
        </p:blipFill>
        <p:spPr>
          <a:xfrm>
            <a:off x="428760" y="3643200"/>
            <a:ext cx="6951240" cy="300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Application>PPT_Plus/1.0.0.0$Windows_X86_64 LibreOffice_project/</Application>
  <AppVersion>15.0000</AppVersion>
  <Words>73</Words>
  <Paragraphs>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2026-02-17T15:38:24Z</dcterms:created>
  <dc:creator>ПК</dc:creator>
  <dc:description/>
  <dc:language>ru-RU</dc:language>
  <cp:lastModifiedBy/>
  <dcterms:modified xsi:type="dcterms:W3CDTF">2026-03-14T17:33:10Z</dcterms:modified>
  <cp:revision>23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17</vt:i4>
  </property>
</Properties>
</file>