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63CAD-1B43-4DF9-AE7D-014E2682F61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C2A41-F563-418D-8B89-CB4A9A84B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14445"/>
          </a:xfrm>
        </p:spPr>
        <p:txBody>
          <a:bodyPr/>
          <a:lstStyle/>
          <a:p>
            <a:r>
              <a:rPr lang="ru-RU" dirty="0" smtClean="0"/>
              <a:t>Скороговорки в картинках.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715304" cy="39957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cs typeface="Aharoni" pitchFamily="2" charset="-79"/>
              </a:rPr>
              <a:t>Цели</a:t>
            </a: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 : развитие и обогащение речи ребенка при заучивании стихотворных текстов с помощью зрительных опор , используя наглядно – иллюстративный материал.</a:t>
            </a:r>
          </a:p>
          <a:p>
            <a:r>
              <a:rPr lang="ru-RU" b="1" dirty="0" smtClean="0">
                <a:solidFill>
                  <a:schemeClr val="tx1"/>
                </a:solidFill>
                <a:cs typeface="Aharoni" pitchFamily="2" charset="-79"/>
              </a:rPr>
              <a:t>Задачи</a:t>
            </a: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 : знакомство детей со скороговорками с помощью </a:t>
            </a:r>
            <a:r>
              <a:rPr lang="ru-RU" sz="2400" b="1" dirty="0" err="1" smtClean="0">
                <a:solidFill>
                  <a:schemeClr val="tx1"/>
                </a:solidFill>
                <a:cs typeface="Aharoni" pitchFamily="2" charset="-79"/>
              </a:rPr>
              <a:t>мнемотаблиц</a:t>
            </a: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 . Активизация речи ребенка, переход пассивного словаря  в разряд активного. Побуждение детей к самостоятельному чтению стихотворений . Обогащение словарного запаса</a:t>
            </a:r>
            <a:r>
              <a:rPr lang="ru-RU" sz="2400" b="1" dirty="0" smtClean="0">
                <a:cs typeface="Aharoni" pitchFamily="2" charset="-79"/>
              </a:rPr>
              <a:t>.</a:t>
            </a:r>
            <a:endParaRPr lang="ru-RU" sz="2400" b="1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вежл. слова и скороговорки\скороговорки в картинках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214290"/>
            <a:ext cx="6643735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вежл. слова и скороговорки\скороговорки в картинках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858048" cy="6396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05342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Open Sans"/>
              </a:rPr>
              <a:t>Скороговорки в сопровождении картинок облегчают заучивание. Картинки можно раскрасить. 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Open Sans"/>
              </a:rPr>
            </a:br>
            <a:r>
              <a:rPr lang="ru-RU" sz="2400" dirty="0">
                <a:solidFill>
                  <a:srgbClr val="000000"/>
                </a:solidFill>
                <a:latin typeface="Open Sans"/>
              </a:rPr>
              <a:t>Скороговорки с картинками очень нравятся детям любых возрастов. Ведь с картинками всегда все учить веселее и интереснее! 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Open Sans"/>
              </a:rPr>
            </a:br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Open Sans"/>
              </a:rPr>
              <a:t>Данные скороговорки необходимо проговаривать по три - четыре раза подряд, добиваясь того, чтобы они звучали максимально быстро и правильно, т. е. без запинок и ошибок.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64059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ежл. слова и скороговорки\скороговорки в картинках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214290"/>
            <a:ext cx="671517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вежл. слова и скороговорки\скороговорки в картинках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500858" cy="6091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вежл. слова и скороговорки\скороговорки в картинках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642942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вежл. слова и скороговорки\скороговорки в картинках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7" y="214290"/>
            <a:ext cx="6357983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вежл. слова и скороговорки\скороговорки в картинках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6286544" cy="6448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вежл. слова и скороговорки\скороговорки в картинках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52"/>
            <a:ext cx="614366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вежл. слова и скороговорки\скороговорки в картинках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642942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124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Aharoni</vt:lpstr>
      <vt:lpstr>Arial</vt:lpstr>
      <vt:lpstr>Calibri</vt:lpstr>
      <vt:lpstr>Open Sans</vt:lpstr>
      <vt:lpstr>Тема Office</vt:lpstr>
      <vt:lpstr>Скороговорки в картинках.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Скороговорки в картинках.</dc:title>
  <dc:creator>Valued Acer Customer</dc:creator>
  <cp:lastModifiedBy>1</cp:lastModifiedBy>
  <cp:revision>6</cp:revision>
  <dcterms:created xsi:type="dcterms:W3CDTF">2014-01-18T19:19:03Z</dcterms:created>
  <dcterms:modified xsi:type="dcterms:W3CDTF">2020-05-16T08:35:04Z</dcterms:modified>
</cp:coreProperties>
</file>