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7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3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7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6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3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2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7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6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5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B4942-32A1-4C08-BA6A-E60D90A91C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EA23-F616-41B3-B7D7-47E5228C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8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80"/>
            <a:ext cx="12192000" cy="6821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6015" y="1998067"/>
            <a:ext cx="71766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«Светлый праздник Пасхи»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364" y="5948218"/>
            <a:ext cx="2648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Воркунова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5" y="83128"/>
            <a:ext cx="4919330" cy="6322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9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6" y="0"/>
            <a:ext cx="9679709" cy="6843857"/>
          </a:xfrm>
          <a:prstGeom prst="rect">
            <a:avLst/>
          </a:prstGeom>
        </p:spPr>
      </p:pic>
      <p:pic>
        <p:nvPicPr>
          <p:cNvPr id="2" name="Колокольный звон — Пасхальный трезвон (www.mixmuz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7963" y="6015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382" y="104109"/>
            <a:ext cx="11702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Пасха – добрый и светлый праздник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приносит в каждую семью надежду, веру и любовь. По традиции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Пасха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отмечается как праздник обновления и возрождения 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26" y="1103747"/>
            <a:ext cx="6899565" cy="5174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60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6763" y="159711"/>
            <a:ext cx="406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неделю до Пасхи в  воскресенье празднуется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называемый </a:t>
            </a:r>
            <a:r>
              <a:rPr lang="ru-RU" altLang="ru-RU" sz="24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Вербным воскресением</a:t>
            </a:r>
            <a:r>
              <a:rPr lang="ru-RU" altLang="ru-RU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Освященную в этот день вербу хранят в течение целого года. </a:t>
            </a:r>
          </a:p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 освященная верба приобретает</a:t>
            </a:r>
          </a:p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чудодейственную силу, </a:t>
            </a:r>
          </a:p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способствующую изгнанию нечистых духов.</a:t>
            </a:r>
          </a:p>
        </p:txBody>
      </p:sp>
      <p:pic>
        <p:nvPicPr>
          <p:cNvPr id="6" name="Picture 6" descr="verba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24" y="159711"/>
            <a:ext cx="4239601" cy="61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9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309" y="150364"/>
            <a:ext cx="11933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праздник всех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праздников, Торжество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торжеств. К Пасхе готовились, начиная с Великого или Чистого четверга. В этот день весь дом убирали до сверкающей чистоты, красили и расписывали яйца, готовили пасху, пекли куличи и мелкие мучные изделия в виде барашков, петушков, голубков; медовые пряники.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1870388"/>
            <a:ext cx="6289964" cy="445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77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5200" y="2144362"/>
            <a:ext cx="6096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46470" y="58846"/>
            <a:ext cx="481896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давние времена, яйца красить было принято только в красный цвет, но в наше время люди этим не ограничиваются и делают яйца разноцветными.  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Яйца, окрашенные в один цвет, назывались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крашенками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Если на общем цветном фоне наносились пятна, полоски, крапинки другого цвета - это была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 еще  яйца, расписывают сюжетными  узорами.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Яйца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хранились целый год, яйцо, играло роль оберега, считалось, что оно может уберечь от пожара, засухи, грозы, беды.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0_52846_a442dd25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238" y="2457012"/>
            <a:ext cx="3097923" cy="353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0_658b8_634e657e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7" y="0"/>
            <a:ext cx="3768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965" y="131818"/>
            <a:ext cx="11831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субботу на воскресенье наступала пасхальная ночь.  Верующие люди шли в церковь, брали с собой для освещения куличи и яйца. Дома оставались только маленькие дети, да глубокие старики.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4400" y="5248808"/>
            <a:ext cx="8571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ночь около церкви люди жгли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свечи. </a:t>
            </a:r>
          </a:p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Пасхальной службы слышались такие слова: </a:t>
            </a:r>
            <a:endParaRPr lang="ru-RU" alt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богатые и бедные радуются друг с другом.</a:t>
            </a:r>
          </a:p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все одинаково веселятся»</a:t>
            </a:r>
          </a:p>
        </p:txBody>
      </p:sp>
      <p:pic>
        <p:nvPicPr>
          <p:cNvPr id="7" name="Picture 4" descr="00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85" y="1344822"/>
            <a:ext cx="5859897" cy="3864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2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600" y="350982"/>
            <a:ext cx="41101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службы</a:t>
            </a:r>
          </a:p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верующие «христосуются». приветствуют друг друга целованием и словами </a:t>
            </a:r>
            <a:endParaRPr lang="ru-RU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 воскресе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Пасху </a:t>
            </a:r>
          </a:p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радостно говорим: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Воскресе!»</a:t>
            </a:r>
          </a:p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обмениваемся окрашенными яичками. </a:t>
            </a:r>
          </a:p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обычай очень давний; Христос дал нам жизнь, </a:t>
            </a:r>
          </a:p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яйцо - это знак жизни.</a:t>
            </a:r>
          </a:p>
          <a:p>
            <a:pPr algn="ctr"/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20" y="350982"/>
            <a:ext cx="5807652" cy="6060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72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192000" cy="68580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927" y="140422"/>
            <a:ext cx="119241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В течение всей пасхальной </a:t>
            </a:r>
            <a:r>
              <a:rPr lang="ru-RU" altLang="ru-RU" sz="2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недели дети </a:t>
            </a:r>
            <a:r>
              <a:rPr lang="ru-RU" altLang="ru-RU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и взрослые играли </a:t>
            </a:r>
            <a:r>
              <a:rPr lang="ru-RU" altLang="ru-RU" sz="2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в пасхальные игры и развлечения.</a:t>
            </a:r>
          </a:p>
          <a:p>
            <a:pPr algn="ctr" eaLnBrk="1" hangingPunct="1"/>
            <a:endParaRPr lang="ru-RU" altLang="ru-RU" sz="2400" dirty="0">
              <a:solidFill>
                <a:srgbClr val="0000FF"/>
              </a:solidFill>
              <a:latin typeface="Forte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382" y="525142"/>
            <a:ext cx="43780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FF3300"/>
                </a:solidFill>
                <a:latin typeface="Forte" pitchFamily="66" charset="0"/>
              </a:rPr>
              <a:t>«Раскрутка яиц»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 игроков.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– свое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яйцо. Одновременно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раскручивают свои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пасхальные 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яйца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столе.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яйцо дольше будет крутиться – тот и выиграл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Победитель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забирает  яйцо проигравшего игрока.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можно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вдвоем,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втроем, вчетвером,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обедитель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забирает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уже не одно яичко, а все яйца проигравших.</a:t>
            </a:r>
          </a:p>
        </p:txBody>
      </p:sp>
      <p:pic>
        <p:nvPicPr>
          <p:cNvPr id="7" name="Picture 5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3580346"/>
            <a:ext cx="4573515" cy="2955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98146" y="4593027"/>
            <a:ext cx="441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Большинству известен обычай битья яиц на Пасху. Игра совсем простая: один держит в руке яйцо носиком вверх, а другой бьет его носиком другого яйца. Тот, у которого яйцо остается целым, считался победителем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27" y="685800"/>
            <a:ext cx="38100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46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5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8218" y="94966"/>
            <a:ext cx="355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Веками любимой пасхальной игрой на Руси было катанье яиц. Для игры устанавливали деревянный «каток». Перед катком раскладывали  игрушечки, сувениры. Играющие дети подходили по очереди к «катку» и катили каждый свое яйцо. Выигрышем становился тот предмет, которого яичко коснулось.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bcd4f12513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0" y="3511286"/>
            <a:ext cx="4799923" cy="3033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98722" y="3336636"/>
            <a:ext cx="36744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с яйцом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разбиваются на две команды и должны бегом с яйцом в ложке добраться до финиша и вернуться назад, чтобы передать яйцо следующему товарищу по команде. Можно игру разнообразить и держать ложку не в руках, а во рту. </a:t>
            </a:r>
          </a:p>
        </p:txBody>
      </p:sp>
      <p:pic>
        <p:nvPicPr>
          <p:cNvPr id="10" name="Picture 9" descr="img32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00">
                        <a14:backgroundMark x1="80000" y1="92650" x2="80000" y2="92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871" y="98400"/>
            <a:ext cx="2357366" cy="31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273</TotalTime>
  <Words>491</Words>
  <Application>Microsoft Office PowerPoint</Application>
  <PresentationFormat>Широкоэкранный</PresentationFormat>
  <Paragraphs>35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Forte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</dc:creator>
  <cp:lastModifiedBy>Слава</cp:lastModifiedBy>
  <cp:revision>16</cp:revision>
  <dcterms:created xsi:type="dcterms:W3CDTF">2019-03-31T07:08:08Z</dcterms:created>
  <dcterms:modified xsi:type="dcterms:W3CDTF">2019-04-22T15:48:04Z</dcterms:modified>
</cp:coreProperties>
</file>