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58" r:id="rId4"/>
    <p:sldId id="259" r:id="rId5"/>
    <p:sldId id="260" r:id="rId6"/>
    <p:sldId id="263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0D96-9F72-46A7-99FC-2CAD12B4CD9E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F4B4-0F3E-44D3-8F4D-83189BE3E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0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0D96-9F72-46A7-99FC-2CAD12B4CD9E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F4B4-0F3E-44D3-8F4D-83189BE3E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88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0D96-9F72-46A7-99FC-2CAD12B4CD9E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F4B4-0F3E-44D3-8F4D-83189BE3EC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1845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0D96-9F72-46A7-99FC-2CAD12B4CD9E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F4B4-0F3E-44D3-8F4D-83189BE3E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221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0D96-9F72-46A7-99FC-2CAD12B4CD9E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F4B4-0F3E-44D3-8F4D-83189BE3EC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3547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0D96-9F72-46A7-99FC-2CAD12B4CD9E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F4B4-0F3E-44D3-8F4D-83189BE3E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21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0D96-9F72-46A7-99FC-2CAD12B4CD9E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F4B4-0F3E-44D3-8F4D-83189BE3E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472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0D96-9F72-46A7-99FC-2CAD12B4CD9E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F4B4-0F3E-44D3-8F4D-83189BE3E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27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0D96-9F72-46A7-99FC-2CAD12B4CD9E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F4B4-0F3E-44D3-8F4D-83189BE3E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54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0D96-9F72-46A7-99FC-2CAD12B4CD9E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F4B4-0F3E-44D3-8F4D-83189BE3E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3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0D96-9F72-46A7-99FC-2CAD12B4CD9E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F4B4-0F3E-44D3-8F4D-83189BE3E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345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0D96-9F72-46A7-99FC-2CAD12B4CD9E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F4B4-0F3E-44D3-8F4D-83189BE3E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829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0D96-9F72-46A7-99FC-2CAD12B4CD9E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F4B4-0F3E-44D3-8F4D-83189BE3E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552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0D96-9F72-46A7-99FC-2CAD12B4CD9E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F4B4-0F3E-44D3-8F4D-83189BE3E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52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0D96-9F72-46A7-99FC-2CAD12B4CD9E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F4B4-0F3E-44D3-8F4D-83189BE3E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8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0D96-9F72-46A7-99FC-2CAD12B4CD9E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F4B4-0F3E-44D3-8F4D-83189BE3E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26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80D96-9F72-46A7-99FC-2CAD12B4CD9E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35F4B4-0F3E-44D3-8F4D-83189BE3E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56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>
                <a:latin typeface="Arial Black" panose="020B0A04020102020204" pitchFamily="34" charset="0"/>
              </a:rPr>
              <a:t/>
            </a:r>
            <a:br>
              <a:rPr lang="ru-RU" sz="4000" b="1" dirty="0">
                <a:latin typeface="Arial Black" panose="020B0A04020102020204" pitchFamily="34" charset="0"/>
              </a:rPr>
            </a:br>
            <a:r>
              <a:rPr lang="ru-RU" sz="4000" b="1" dirty="0" smtClean="0">
                <a:latin typeface="Arial Black" panose="020B0A04020102020204" pitchFamily="34" charset="0"/>
              </a:rPr>
              <a:t>«</a:t>
            </a:r>
            <a:r>
              <a:rPr lang="ru-RU" sz="4000" b="1" dirty="0">
                <a:latin typeface="Arial Black" panose="020B0A04020102020204" pitchFamily="34" charset="0"/>
              </a:rPr>
              <a:t>Использование проектного метода  в работе с детьми с общим недоразвитием речи»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3736782" y="5110706"/>
            <a:ext cx="83127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82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Arial Black" panose="020B0A04020102020204" pitchFamily="34" charset="0"/>
              </a:rPr>
              <a:t>«Использование проектного метода  в работе с детьми с общим недоразвитием речи»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26127"/>
            <a:ext cx="10515600" cy="49508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Проектный метод в детском саду стал одним из важнейших компонентов в организации непосредственной образовательной деятельности.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"Расскажи - и я забуду, покажи - и я запомню, дай попробовать - и я пойму" - так гласит китайская пословица.</a:t>
            </a:r>
          </a:p>
          <a:p>
            <a:pPr marL="0" indent="0">
              <a:buNone/>
            </a:pPr>
            <a:r>
              <a:rPr lang="ru-RU" dirty="0"/>
              <a:t> Действительно, только действуя самостоятельно, методом проб и ошибок, ребенок приобретает - "присваивает" знания и опыт.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Метод проекта предоставляет ребенку уникальную возможность реализовать свои фантазии и соединить их с мечтой о взрослости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Работать над проектом способны дети разного уровня подготовленности.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38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6627" y="544782"/>
            <a:ext cx="8995063" cy="4208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инновационной деятельности: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Диагностический. Анализ научно-методических источников, диагностика детей.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Прогностический. Формирование цели, задач, гипотезы, прогнозирование ожидаемых результатов.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Организационно-подготовительный. Создание необходимых условий для обеспечения инновационной деятельности.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Практический.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Аналитический. Обработка полученных данных, соотнесение полученных результатов с поставленными задачами, обобщение опыта, создание копилки методических идей и проектов.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72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>
                <a:latin typeface="Arial Black" panose="020B0A04020102020204" pitchFamily="34" charset="0"/>
              </a:rPr>
              <a:t>Проект «Мои ручки могут все»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Цель </a:t>
            </a:r>
            <a:r>
              <a:rPr lang="ru-RU" sz="1400" dirty="0"/>
              <a:t>проекта: развивать речь детей через укрепление и развитие мелкой моторики.</a:t>
            </a:r>
            <a:br>
              <a:rPr lang="ru-RU" sz="1400" dirty="0"/>
            </a:br>
            <a:r>
              <a:rPr lang="ru-RU" sz="1400" dirty="0"/>
              <a:t>Задачи: </a:t>
            </a:r>
            <a:br>
              <a:rPr lang="ru-RU" sz="1400" dirty="0"/>
            </a:br>
            <a:r>
              <a:rPr lang="ru-RU" sz="1400" dirty="0"/>
              <a:t>Выявить индивидуальные способности детей в развитии мелкой моторики. </a:t>
            </a:r>
            <a:br>
              <a:rPr lang="ru-RU" sz="1400" dirty="0"/>
            </a:br>
            <a:r>
              <a:rPr lang="ru-RU" sz="1400" dirty="0"/>
              <a:t>Развивать  тактильную чувствительность рук детей.</a:t>
            </a:r>
            <a:br>
              <a:rPr lang="ru-RU" sz="1400" dirty="0"/>
            </a:br>
            <a:r>
              <a:rPr lang="ru-RU" sz="1400" dirty="0"/>
              <a:t>Сочетать игры и упражнения для тренировки пальцев с речью детей. </a:t>
            </a:r>
            <a:br>
              <a:rPr lang="ru-RU" sz="1400" dirty="0"/>
            </a:br>
            <a:r>
              <a:rPr lang="ru-RU" sz="1400" dirty="0"/>
              <a:t>Сформировать элементарные специфические графические навыки.</a:t>
            </a:r>
            <a:br>
              <a:rPr lang="ru-RU" sz="1400" dirty="0"/>
            </a:br>
            <a:r>
              <a:rPr lang="ru-RU" sz="1400" dirty="0"/>
              <a:t>Подготовить  руку  ребенка к письму. 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706393"/>
            <a:ext cx="4183062" cy="278982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705863"/>
            <a:ext cx="4184650" cy="2790886"/>
          </a:xfrm>
        </p:spPr>
      </p:pic>
    </p:spTree>
    <p:extLst>
      <p:ext uri="{BB962C8B-B14F-4D97-AF65-F5344CB8AC3E}">
        <p14:creationId xmlns:p14="http://schemas.microsoft.com/office/powerpoint/2010/main" val="283552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dirty="0">
                <a:latin typeface="Arial Black" panose="020B0A04020102020204" pitchFamily="34" charset="0"/>
              </a:rPr>
              <a:t>Проект «Эти незнакомые знакомые буквы?»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 Цель: закрепления зрительного образа буквы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/>
              <a:t>Для детей с общим недоразвитием речи характерно недостаточное развитие фонематического слуха и зрительного восприятия. </a:t>
            </a:r>
            <a:r>
              <a:rPr lang="ru-RU" sz="1600" dirty="0" err="1"/>
              <a:t>Звуко</a:t>
            </a:r>
            <a:r>
              <a:rPr lang="ru-RU" sz="1600" dirty="0"/>
              <a:t> – буквенные связи закрепляются медленно. Это может послужить причиной возникновения </a:t>
            </a:r>
            <a:r>
              <a:rPr lang="ru-RU" sz="1600" dirty="0" err="1"/>
              <a:t>дисграфии</a:t>
            </a:r>
            <a:r>
              <a:rPr lang="ru-RU" sz="1600" dirty="0"/>
              <a:t>. Любую форму речевой патологии значительно легче предупредить, чем устранить. Поэтому очень важно говорить о способах профилактики </a:t>
            </a:r>
            <a:r>
              <a:rPr lang="ru-RU" sz="1600" dirty="0" err="1"/>
              <a:t>дисграфии</a:t>
            </a:r>
            <a:r>
              <a:rPr lang="ru-RU" sz="1600" dirty="0"/>
              <a:t> у детей дошкольного возраста, чем о путях её преодоления у школьников. </a:t>
            </a:r>
            <a:br>
              <a:rPr lang="ru-RU" sz="1600" dirty="0"/>
            </a:br>
            <a:r>
              <a:rPr lang="ru-RU" sz="1600" dirty="0"/>
              <a:t>Продуктом данного проекта были буквы в виде различных предметов, нарисованные детьми совместно с родителями. Дети подготовили рассказы о своей букве. </a:t>
            </a:r>
            <a:r>
              <a:rPr lang="ru-RU" sz="1600" dirty="0" smtClean="0"/>
              <a:t>Сделала </a:t>
            </a:r>
            <a:r>
              <a:rPr lang="ru-RU" sz="1600" dirty="0"/>
              <a:t>пособие «</a:t>
            </a:r>
            <a:r>
              <a:rPr lang="ru-RU" sz="1600" dirty="0" err="1"/>
              <a:t>Буквоград</a:t>
            </a:r>
            <a:r>
              <a:rPr lang="ru-RU" sz="1600" dirty="0"/>
              <a:t>». Организована выставка рисунков на тему «На что похожа буква».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93" y="2835997"/>
            <a:ext cx="3844400" cy="38814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152" y="3038372"/>
            <a:ext cx="4184650" cy="2790886"/>
          </a:xfrm>
        </p:spPr>
      </p:pic>
    </p:spTree>
    <p:extLst>
      <p:ext uri="{BB962C8B-B14F-4D97-AF65-F5344CB8AC3E}">
        <p14:creationId xmlns:p14="http://schemas.microsoft.com/office/powerpoint/2010/main" val="249071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dirty="0"/>
              <a:t>В первую очередь, конечно, проект должен носить коррекционную направленность, то есть, участвуя в нем, дети должны упражнять свои речевые возможности, тренировать языковые навыки и умения. Также проект должен быть направлен на формирование и развитие у детей коммуникативных навыков, навыков подготовки к учебной деятельности, правильного распределения времени, планирования и самоконтроля. Ребенок перестает быть объектом педагогического воздействия и становится активным участником творческой деятельности, 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0054" y="2401958"/>
            <a:ext cx="3104361" cy="4139149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673675" y="1641719"/>
            <a:ext cx="3263503" cy="43513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643" y="1764529"/>
            <a:ext cx="3466426" cy="25998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76875" y="4198476"/>
            <a:ext cx="3296800" cy="247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4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dirty="0"/>
              <a:t>Этот метод деятельности перспективен, он помогает детям повторять и применять на практике уже известные им знания, развивает воображение, позволяет фантазировать, укрепляет отношения в группе (коллективе), позволяет ребенку развивать речевые коммуникации, дает новые знания об окружающем мире. Данный метод позволяет успешно вовлекать </a:t>
            </a:r>
            <a:r>
              <a:rPr lang="ru-RU" sz="1600" b="1" dirty="0" smtClean="0"/>
              <a:t>и родителей </a:t>
            </a:r>
            <a:r>
              <a:rPr lang="ru-RU" sz="1600" b="1" dirty="0"/>
              <a:t>в </a:t>
            </a:r>
            <a:r>
              <a:rPr lang="ru-RU" sz="1600" b="1" dirty="0" err="1"/>
              <a:t>коррекционно</a:t>
            </a:r>
            <a:r>
              <a:rPr lang="ru-RU" sz="1600" b="1" dirty="0"/>
              <a:t> – воспитательный процесс.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Созданные проекты:</a:t>
            </a:r>
            <a:br>
              <a:rPr lang="ru-RU" sz="1600" dirty="0"/>
            </a:br>
            <a:r>
              <a:rPr lang="ru-RU" sz="1600" dirty="0"/>
              <a:t>"Эти незнакомые- знакомые буквы", 2013 г</a:t>
            </a:r>
            <a:br>
              <a:rPr lang="ru-RU" sz="1600" dirty="0"/>
            </a:br>
            <a:r>
              <a:rPr lang="ru-RU" sz="1600" dirty="0"/>
              <a:t>«Красный, желтый, зеленый» 2014 г</a:t>
            </a:r>
            <a:br>
              <a:rPr lang="ru-RU" sz="1600" dirty="0"/>
            </a:br>
            <a:r>
              <a:rPr lang="ru-RU" sz="1600" dirty="0"/>
              <a:t>«Мамочка любимая, мамочка родная»  2015 год</a:t>
            </a:r>
            <a:br>
              <a:rPr lang="ru-RU" sz="1600" dirty="0"/>
            </a:br>
            <a:r>
              <a:rPr lang="ru-RU" sz="1600" dirty="0"/>
              <a:t>Планируем </a:t>
            </a:r>
            <a:r>
              <a:rPr lang="ru-RU" sz="1600" dirty="0" smtClean="0"/>
              <a:t>провести второй этап  проекта </a:t>
            </a:r>
            <a:r>
              <a:rPr lang="ru-RU" sz="1600" dirty="0"/>
              <a:t>«Красное родное- древнее село» 2016 г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3" y="3225938"/>
            <a:ext cx="4183062" cy="278982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589" y="3027981"/>
            <a:ext cx="4184650" cy="2790886"/>
          </a:xfrm>
        </p:spPr>
      </p:pic>
    </p:spTree>
    <p:extLst>
      <p:ext uri="{BB962C8B-B14F-4D97-AF65-F5344CB8AC3E}">
        <p14:creationId xmlns:p14="http://schemas.microsoft.com/office/powerpoint/2010/main" val="176791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</TotalTime>
  <Words>309</Words>
  <Application>Microsoft Office PowerPoint</Application>
  <PresentationFormat>Широкоэкранный</PresentationFormat>
  <Paragraphs>25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Times New Roman</vt:lpstr>
      <vt:lpstr>Trebuchet MS</vt:lpstr>
      <vt:lpstr>Wingdings 3</vt:lpstr>
      <vt:lpstr>Грань</vt:lpstr>
      <vt:lpstr>  «Использование проектного метода  в работе с детьми с общим недоразвитием речи» </vt:lpstr>
      <vt:lpstr>«Использование проектного метода  в работе с детьми с общим недоразвитием речи» </vt:lpstr>
      <vt:lpstr>Презентация PowerPoint</vt:lpstr>
      <vt:lpstr>Проект «Мои ручки могут все»  Цель проекта: развивать речь детей через укрепление и развитие мелкой моторики. Задачи:  Выявить индивидуальные способности детей в развитии мелкой моторики.  Развивать  тактильную чувствительность рук детей. Сочетать игры и упражнения для тренировки пальцев с речью детей.  Сформировать элементарные специфические графические навыки. Подготовить  руку  ребенка к письму.  </vt:lpstr>
      <vt:lpstr>Проект «Эти незнакомые знакомые буквы?»  Цель: закрепления зрительного образа буквы.  Для детей с общим недоразвитием речи характерно недостаточное развитие фонематического слуха и зрительного восприятия. Звуко – буквенные связи закрепляются медленно. Это может послужить причиной возникновения дисграфии. Любую форму речевой патологии значительно легче предупредить, чем устранить. Поэтому очень важно говорить о способах профилактики дисграфии у детей дошкольного возраста, чем о путях её преодоления у школьников.  Продуктом данного проекта были буквы в виде различных предметов, нарисованные детьми совместно с родителями. Дети подготовили рассказы о своей букве. Сделала пособие «Буквоград». Организована выставка рисунков на тему «На что похожа буква». </vt:lpstr>
      <vt:lpstr>В первую очередь, конечно, проект должен носить коррекционную направленность, то есть, участвуя в нем, дети должны упражнять свои речевые возможности, тренировать языковые навыки и умения. Также проект должен быть направлен на формирование и развитие у детей коммуникативных навыков, навыков подготовки к учебной деятельности, правильного распределения времени, планирования и самоконтроля. Ребенок перестает быть объектом педагогического воздействия и становится активным участником творческой деятельности, </vt:lpstr>
      <vt:lpstr>Этот метод деятельности перспективен, он помогает детям повторять и применять на практике уже известные им знания, развивает воображение, позволяет фантазировать, укрепляет отношения в группе (коллективе), позволяет ребенку развивать речевые коммуникации, дает новые знания об окружающем мире. Данный метод позволяет успешно вовлекать и родителей в коррекционно – воспитательный процесс.  Созданные проекты: "Эти незнакомые- знакомые буквы", 2013 г «Красный, желтый, зеленый» 2014 г «Мамочка любимая, мамочка родная»  2015 год Планируем провести второй этап  проекта «Красное родное- древнее село» 2016 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</dc:creator>
  <cp:lastModifiedBy>муханов матвей</cp:lastModifiedBy>
  <cp:revision>31</cp:revision>
  <dcterms:created xsi:type="dcterms:W3CDTF">2016-08-25T18:17:53Z</dcterms:created>
  <dcterms:modified xsi:type="dcterms:W3CDTF">2019-12-22T13:28:03Z</dcterms:modified>
</cp:coreProperties>
</file>