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25697B-0971-4372-B644-FAC67444B2A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2E6742-FF08-492C-8F07-3D3A2584FE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5637010" cy="12241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« Экспериментирование – как способ развития детской любознательности.»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 smtClean="0"/>
              <a:t>Муниципальное Бюджетное Дошкольное Образовательное Учреждение  «Детский сад №14» </a:t>
            </a:r>
            <a:r>
              <a:rPr lang="ru-RU" sz="1600" dirty="0" err="1" smtClean="0"/>
              <a:t>г.Городец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86104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Выполнила : воспитатель 1 </a:t>
            </a:r>
            <a:r>
              <a:rPr lang="ru-RU" dirty="0" err="1" smtClean="0"/>
              <a:t>кв.категории</a:t>
            </a:r>
            <a:r>
              <a:rPr lang="ru-RU" dirty="0" smtClean="0"/>
              <a:t> </a:t>
            </a:r>
            <a:r>
              <a:rPr lang="ru-RU" dirty="0" err="1" smtClean="0"/>
              <a:t>Подшивалова</a:t>
            </a:r>
            <a:r>
              <a:rPr lang="ru-RU" dirty="0" smtClean="0"/>
              <a:t> Е.Е.</a:t>
            </a:r>
          </a:p>
          <a:p>
            <a:r>
              <a:rPr lang="ru-RU" dirty="0" smtClean="0"/>
              <a:t>Группа №9 компенсирующей направленности.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Любознательность начинается с взаимодействия ребёнка с предметами.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E:\12.01.18\Фото1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558"/>
            <a:ext cx="2107803" cy="2810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E:\12.01.18\Фото1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38"/>
          <a:stretch/>
        </p:blipFill>
        <p:spPr bwMode="auto">
          <a:xfrm>
            <a:off x="2356964" y="2204864"/>
            <a:ext cx="2088231" cy="312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E:\12.01.18\Фото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55" y="260648"/>
            <a:ext cx="2171988" cy="321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E:\12.01.18\Фото1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43" y="2003585"/>
            <a:ext cx="2160240" cy="3332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3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15042" y="404665"/>
            <a:ext cx="639731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ЛЮБОПЫТСТВО СПОСОБСТВУЕТ РАЗВИТИЮ  ЛЮБОЗНАТЕЛЬНОСТИ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 rot="10800000" flipV="1">
            <a:off x="1143000" y="4206240"/>
            <a:ext cx="6400800" cy="174304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ru-RU" sz="1800" dirty="0" smtClean="0"/>
          </a:p>
          <a:p>
            <a:pPr marL="45720" indent="0" algn="ctr">
              <a:buNone/>
            </a:pPr>
            <a:r>
              <a:rPr lang="ru-RU" sz="1800" dirty="0" smtClean="0"/>
              <a:t>Люди научившиеся наблюдениям и опытам приобретают способность сами ставить вопросы и получать на них фактические ответы, оказываясь на более высоком умственном и нравственном уровне, в сравнении с теми кто такой школы не прошёл.</a:t>
            </a:r>
          </a:p>
          <a:p>
            <a:pPr algn="ctr"/>
            <a:endParaRPr lang="ru-RU" sz="1800" dirty="0"/>
          </a:p>
          <a:p>
            <a:pPr marL="45720" indent="0" algn="ctr">
              <a:buNone/>
            </a:pPr>
            <a:r>
              <a:rPr lang="ru-RU" sz="1800" dirty="0" smtClean="0"/>
              <a:t>                                                         К.Е. Тимирязев</a:t>
            </a:r>
            <a:endParaRPr lang="ru-RU" sz="1800" dirty="0"/>
          </a:p>
        </p:txBody>
      </p:sp>
      <p:pic>
        <p:nvPicPr>
          <p:cNvPr id="1026" name="Picture 2" descr="E:\ФОТО 2017\_DSC6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93" y="1268760"/>
            <a:ext cx="227972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E:\ФОТО 2017\_DSC64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 bwMode="auto">
          <a:xfrm>
            <a:off x="1475656" y="1412776"/>
            <a:ext cx="29523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77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Опыты с речным песком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E:\13,07,2017\Фото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8368" y="997711"/>
            <a:ext cx="2929910" cy="3039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E:\13,07,2017\Фото052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3055"/>
          <a:stretch/>
        </p:blipFill>
        <p:spPr bwMode="auto">
          <a:xfrm>
            <a:off x="4427984" y="3861048"/>
            <a:ext cx="364262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E:\13,07,2017\Фото0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69"/>
          <a:stretch/>
        </p:blipFill>
        <p:spPr bwMode="auto">
          <a:xfrm flipH="1">
            <a:off x="5796136" y="908720"/>
            <a:ext cx="2676734" cy="283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4221088"/>
            <a:ext cx="3672407" cy="2160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Что я слышу-забываю.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Что вижу- я помню.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Что я делаю –я понимаю.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Конфуций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99590" y="481394"/>
            <a:ext cx="7272807" cy="64335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Экспериментирование с водой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E:\ФОТО 2017\_DSC647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16028"/>
          <a:stretch/>
        </p:blipFill>
        <p:spPr bwMode="auto">
          <a:xfrm>
            <a:off x="251520" y="1181501"/>
            <a:ext cx="1815108" cy="22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E:\ФОТО 2017\_DSC6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281937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E:\ФОТО 2017\_DSC6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3024335" cy="198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E:\ФОТО 2017\_DSC65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12312"/>
            <a:ext cx="2711072" cy="240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23528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Усваивается прочно и надолго, когда ребёнок слышит, видит, делает сам!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0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77887" y="476672"/>
            <a:ext cx="3694114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Вызванный у детей интерес к процессу познания окружающего мира, позволяет им обнаруживать новые свойства предметов, их сходство и различия, делать элементарные выводы.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7085092" cy="17728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Экспериментирование со снегом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 descr="E:\12.01.18\Фото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16835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E:\12.01.18\Фото0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5393155" y="476672"/>
            <a:ext cx="319681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93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7864" y="5157192"/>
            <a:ext cx="4957936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Наш огород 2017г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18,04.17\Фото0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3" y="2708921"/>
            <a:ext cx="237626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18,04.17\Фото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96" y="116632"/>
            <a:ext cx="3312368" cy="2394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18,04.17\Фото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528392" cy="2517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18,04.17\Фото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7"/>
            <a:ext cx="3816423" cy="3074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:\18,04.17\Фото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645024"/>
            <a:ext cx="3888432" cy="3074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18,04.17\Фото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" y="260647"/>
            <a:ext cx="3949519" cy="307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18,04.17\Фото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18,04.17\Фото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8877"/>
            <a:ext cx="3821475" cy="2866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18,04.17\Фото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152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Муниципальное Бюджетное Дошкольное Образовательное Учреждение  «Детский сад №14» г.Городец</vt:lpstr>
      <vt:lpstr>  Любознательность начинается с взаимодействия ребёнка с предметами.</vt:lpstr>
      <vt:lpstr>ЛЮБОПЫТСТВО СПОСОБСТВУЕТ РАЗВИТИЮ  ЛЮБОЗНАТЕЛЬНОСТИ</vt:lpstr>
      <vt:lpstr>         Опыты с речным песком</vt:lpstr>
      <vt:lpstr>  Экспериментирование с водой</vt:lpstr>
      <vt:lpstr>Экспериментирование со снегом</vt:lpstr>
      <vt:lpstr>Наш огород 2017г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№14» г.Городец</dc:title>
  <dc:creator>Елена Подшивалова</dc:creator>
  <cp:lastModifiedBy>Елена Подшивалова</cp:lastModifiedBy>
  <cp:revision>35</cp:revision>
  <dcterms:created xsi:type="dcterms:W3CDTF">2017-11-30T16:01:06Z</dcterms:created>
  <dcterms:modified xsi:type="dcterms:W3CDTF">2018-01-17T14:44:18Z</dcterms:modified>
</cp:coreProperties>
</file>