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4" r:id="rId7"/>
    <p:sldId id="272" r:id="rId8"/>
    <p:sldId id="288" r:id="rId9"/>
    <p:sldId id="274" r:id="rId10"/>
    <p:sldId id="270" r:id="rId11"/>
    <p:sldId id="273" r:id="rId12"/>
    <p:sldId id="271" r:id="rId13"/>
    <p:sldId id="306" r:id="rId14"/>
    <p:sldId id="277" r:id="rId15"/>
    <p:sldId id="276" r:id="rId16"/>
    <p:sldId id="305" r:id="rId17"/>
    <p:sldId id="275" r:id="rId18"/>
    <p:sldId id="279" r:id="rId19"/>
    <p:sldId id="280" r:id="rId20"/>
    <p:sldId id="261" r:id="rId21"/>
    <p:sldId id="291" r:id="rId22"/>
    <p:sldId id="297" r:id="rId23"/>
    <p:sldId id="296" r:id="rId24"/>
    <p:sldId id="295" r:id="rId25"/>
    <p:sldId id="298" r:id="rId26"/>
    <p:sldId id="292" r:id="rId27"/>
    <p:sldId id="30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00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>
      <p:cViewPr varScale="1">
        <p:scale>
          <a:sx n="42" d="100"/>
          <a:sy n="42" d="100"/>
        </p:scale>
        <p:origin x="151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56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1452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«Пластилинография-как средство развития  мелкой моторики детей»</a:t>
            </a:r>
            <a:r>
              <a:rPr lang="ru-RU" sz="5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b="1" i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4437112"/>
            <a:ext cx="410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МДОУ «Детский сад № 20 «Умка»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Кострова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С.Е.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irpps.ru/fon-dlja-prezentacii/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4638"/>
            <a:ext cx="7704856" cy="6178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7"/>
            <a:ext cx="9144000" cy="685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Контурная </a:t>
            </a:r>
            <a:r>
              <a:rPr lang="ru-RU" sz="48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изображение объекта 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контуру, с   использованием «жгутиков».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22860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274638"/>
            <a:ext cx="4549140" cy="639472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638"/>
            <a:ext cx="4619594" cy="6394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8435280" cy="6583362"/>
          </a:xfrm>
        </p:spPr>
      </p:pic>
    </p:spTree>
    <p:extLst>
      <p:ext uri="{BB962C8B-B14F-4D97-AF65-F5344CB8AC3E}">
        <p14:creationId xmlns:p14="http://schemas.microsoft.com/office/powerpoint/2010/main" val="30710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78634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Мозаичная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поверхности с помощью шариков из пластилина  или шарикового пластилина.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mirpps.ru/fon-dlja-prezentacii/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20" y="231639"/>
            <a:ext cx="7607696" cy="6149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4355976" cy="62507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4638"/>
            <a:ext cx="4788024" cy="6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4" y="0"/>
            <a:ext cx="9146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Многослойная </a:t>
            </a:r>
            <a:r>
              <a:rPr lang="ru-RU" sz="53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объемные изображения для которых используются элементы  разного цвета.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0" y="476672"/>
            <a:ext cx="4537550" cy="5832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499992" cy="5832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6" name="Рисунок 5" descr="C:\Users\Компьютер\Desktop\пластилин\работы детей\P1070779.JPG"/>
          <p:cNvPicPr/>
          <p:nvPr/>
        </p:nvPicPr>
        <p:blipFill rotWithShape="1">
          <a:blip r:embed="rId3" cstate="print"/>
          <a:srcRect l="19021" t="2756" r="12907" b="3202"/>
          <a:stretch/>
        </p:blipFill>
        <p:spPr bwMode="auto">
          <a:xfrm>
            <a:off x="222038" y="4102184"/>
            <a:ext cx="2375756" cy="2334404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6" descr="C:\Users\Компьютер\Desktop\пластилин\работы детей\P1070789.JPG"/>
          <p:cNvPicPr/>
          <p:nvPr/>
        </p:nvPicPr>
        <p:blipFill rotWithShape="1">
          <a:blip r:embed="rId4" cstate="print"/>
          <a:srcRect l="18375" t="4584" r="11267"/>
          <a:stretch/>
        </p:blipFill>
        <p:spPr bwMode="auto">
          <a:xfrm>
            <a:off x="3365865" y="4205560"/>
            <a:ext cx="2412268" cy="2351286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67898" y="260648"/>
            <a:ext cx="6660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Можно использовать разнообразные поверхности</a:t>
            </a:r>
          </a:p>
        </p:txBody>
      </p:sp>
      <p:pic>
        <p:nvPicPr>
          <p:cNvPr id="9" name="Рисунок 8" descr="F:\работы детей\P1070783.JPG"/>
          <p:cNvPicPr/>
          <p:nvPr/>
        </p:nvPicPr>
        <p:blipFill rotWithShape="1">
          <a:blip r:embed="rId5" cstate="print"/>
          <a:srcRect l="11856" t="2608" r="15145"/>
          <a:stretch/>
        </p:blipFill>
        <p:spPr bwMode="auto">
          <a:xfrm>
            <a:off x="1691680" y="1814532"/>
            <a:ext cx="2417008" cy="2336837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 descr="F:\работы детей\P1070784.JPG"/>
          <p:cNvPicPr/>
          <p:nvPr/>
        </p:nvPicPr>
        <p:blipFill>
          <a:blip r:embed="rId6" cstate="print"/>
          <a:srcRect l="11040" t="1856" r="13960"/>
          <a:stretch>
            <a:fillRect/>
          </a:stretch>
        </p:blipFill>
        <p:spPr bwMode="auto">
          <a:xfrm>
            <a:off x="5177523" y="1814532"/>
            <a:ext cx="2459597" cy="2391028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151216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Пластилинография» </a:t>
            </a:r>
            <a:b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графия» - создавать, изображать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«пластилин» - материал, при помощи которого осуществляется исполнение замысла). </a:t>
            </a: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данной нетрадиционной техники заключается в создании лепной картины с изображением выпуклых, </a:t>
            </a:r>
            <a:r>
              <a:rPr lang="ru-RU" sz="2800" b="1" i="1" dirty="0" err="1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полуобъёмных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объектов на горизонтальной поверхности.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59" y="40"/>
            <a:ext cx="9241162" cy="69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541" y="268266"/>
            <a:ext cx="8061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Использование дополнительных </a:t>
            </a:r>
          </a:p>
          <a:p>
            <a:r>
              <a:rPr lang="ru-RU" sz="36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деталей</a:t>
            </a:r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468595"/>
            <a:ext cx="7501409" cy="520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7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4000" b="1" dirty="0" smtClean="0">
              <a:ln w="19050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7"/>
            <a:ext cx="8229600" cy="481054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0459"/>
            <a:ext cx="9144000" cy="696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7504" y="548680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мелкой моторики рук через освоение нетрадиционной техники работы с пластилином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132856"/>
            <a:ext cx="84969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умение передавать простейший образ предметов, явлений окружающего мира посредством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мелкую моторику пальцев рук, память, внимание, мышление, речь;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усидчивость, аккуратность в работе, желание доводить начатое до конца.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971600" y="908720"/>
            <a:ext cx="7488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Проводимая мной работа показывает, что системность занятий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использованием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нетрадиционной техники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зобразительной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Пластилинографии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способствовала развитию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ручной</a:t>
            </a:r>
            <a:r>
              <a:rPr lang="ru-R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умелости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укреплению мелкой моторики пальцев рук, развитию речи детей.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43608" y="548680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повысить интерес детей к процессу и результату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труда,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использовала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разные игровые мотивации. Предлагала обыграть свою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поделку, задавала наводящие вопросы, использовала диалог в ходе работы,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позволяло развивать речь дошкольников, коммуникативные способности.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Знакомила с художественными произведениями, стихами, пальчиковыми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играми.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71600" y="18864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274639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лепили самые разные картины. Под действием пластилина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оживали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насекомые, птицы, обитатели подводного царства, грибы, цветы.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успехи вызвали у детей желание создавать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коллективные   композиции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Ребята с удовольствием работали над картинами.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Выставки работ нашего кружка в технике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пластилинографии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украшали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стену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приемной и уголок природы нашей группы. Это индивидуальные и коллективные работы 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4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7504" y="44624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50913"/>
            <a:ext cx="77872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Подводя, итог нашей работе с пластилином я поняла, что у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сформировалась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любознательность,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наблюдательность,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самостоятельность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способствовала развитию ручной умелости, укреплению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мелкой моторики пальцев рук, развитию речи детей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33" y="1600200"/>
            <a:ext cx="5404134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45" y="-297"/>
            <a:ext cx="9150889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" y="274638"/>
            <a:ext cx="81760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80531"/>
            <a:ext cx="6048672" cy="36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2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628800"/>
            <a:ext cx="8712968" cy="3168352"/>
          </a:xfrm>
        </p:spPr>
        <p:txBody>
          <a:bodyPr>
            <a:normAutofit/>
          </a:bodyPr>
          <a:lstStyle/>
          <a:p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Основной материал — пластилин, а основным инструментом в </a:t>
            </a:r>
            <a:r>
              <a:rPr lang="ru-RU" sz="3100" b="1" i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является </a:t>
            </a:r>
            <a:r>
              <a:rPr lang="ru-RU" sz="31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рука (вернее </a:t>
            </a:r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обе </a:t>
            </a:r>
            <a:r>
              <a:rPr lang="ru-RU" sz="31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руки), </a:t>
            </a:r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следовательно, уровень умения зависит от владения собственными руками. </a:t>
            </a:r>
            <a:r>
              <a:rPr lang="ru-RU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  <a:t/>
            </a:r>
            <a:br>
              <a:rPr lang="ru-RU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</a:br>
            <a:endParaRPr lang="ru-RU" dirty="0">
              <a:ln>
                <a:solidFill>
                  <a:srgbClr val="7030A0"/>
                </a:solidFill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800" b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пластилинографией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способствуют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психических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процессов;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развитию воображения, творческих способностей;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восприятия, пространственной ориентации, сенсомоторной координации детей,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самостоятельности, произвольности поведения;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i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реализации впечатлений, знаний, эмоционального состояния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в творчестве.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357214"/>
            <a:ext cx="9929882" cy="807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</a:t>
            </a:r>
            <a:br>
              <a:rPr lang="ru-RU" sz="54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spc="100" dirty="0" err="1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54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spc="100" dirty="0" smtClean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23"/>
            <a:ext cx="9207463" cy="711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Прямая </a:t>
            </a:r>
            <a:b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9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поверхности.</a:t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344816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irpps.ru/fon-dlja-prezentacii/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92" y="100002"/>
            <a:ext cx="91143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9324528" cy="6192688"/>
          </a:xfrm>
        </p:spPr>
        <p:txBody>
          <a:bodyPr>
            <a:normAutofit/>
          </a:bodyPr>
          <a:lstStyle/>
          <a:p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2" y="100002"/>
            <a:ext cx="9129155" cy="6757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343</Words>
  <Application>Microsoft Office PowerPoint</Application>
  <PresentationFormat>Экран (4:3)</PresentationFormat>
  <Paragraphs>49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«Пластилинография-как средство развития  мелкой моторики детей»  </vt:lpstr>
      <vt:lpstr>        «Пластилинография»  («графия» - создавать, изображать,  «пластилин» - материал, при помощи которого осуществляется исполнение замысла).   Принцип данной нетрадиционной техники заключается в создании лепной картины с изображением выпуклых, полуобъёмных объектов на горизонтальной поверхности.</vt:lpstr>
      <vt:lpstr>Основной материал — пластилин, а основным инструментом в пластилинографии является рука (вернее обе руки), следовательно, уровень умения зависит от владения собственными руками.  </vt:lpstr>
      <vt:lpstr>Занятия пластилинографией способствуют:  -  развитию психических процессов; -  развитию воображения, творческих способностей; - развитию восприятия, пространственной ориентации, сенсомоторной координации детей, - развитию самостоятельности, произвольности поведения; - реализации впечатлений, знаний, эмоционального состояния в творчестве. </vt:lpstr>
      <vt:lpstr> </vt:lpstr>
      <vt:lpstr>Прямая  пластилинография- изображение лепной картины на горизонтальной    поверхности. </vt:lpstr>
      <vt:lpstr>Презентация PowerPoint</vt:lpstr>
      <vt:lpstr>Презентация PowerPoint</vt:lpstr>
      <vt:lpstr>Презентация PowerPoint</vt:lpstr>
      <vt:lpstr> </vt:lpstr>
      <vt:lpstr>Контурная пластилинография - изображение объекта  по контуру, с   использованием «жгутиков». </vt:lpstr>
      <vt:lpstr> </vt:lpstr>
      <vt:lpstr>Презентация PowerPoint</vt:lpstr>
      <vt:lpstr>Мозаичная пластилинография - изображение лепной картины на горизонтальной поверхности с помощью шариков из пластилина  или шарикового пластилина.  </vt:lpstr>
      <vt:lpstr> </vt:lpstr>
      <vt:lpstr>Презентация PowerPoint</vt:lpstr>
      <vt:lpstr>Многослойная пластилинография - объемные изображения для которых используются элементы  разного цвета.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Светлана</cp:lastModifiedBy>
  <cp:revision>144</cp:revision>
  <dcterms:created xsi:type="dcterms:W3CDTF">2015-02-24T09:24:26Z</dcterms:created>
  <dcterms:modified xsi:type="dcterms:W3CDTF">2019-06-05T20:48:51Z</dcterms:modified>
</cp:coreProperties>
</file>