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9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19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85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54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45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83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07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02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96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19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51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23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66C1-9CCC-4761-B8D6-2DC70C45F3B7}" type="datetimeFigureOut">
              <a:rPr lang="ru-RU" smtClean="0"/>
              <a:t>23.02.2020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8ADFC-B449-46BA-84B5-0809CC5E22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84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исследования: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40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«Эстетическое воспитание дошкольников средствами декоративно-прикладного искусства».  </a:t>
            </a:r>
          </a:p>
          <a:p>
            <a:pPr marL="0" indent="0" algn="ctr">
              <a:buNone/>
            </a:pPr>
            <a:endParaRPr lang="ru-RU" sz="400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Подготовила воспитатель первой квалификационной категории: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Ганерт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О.А.</a:t>
            </a:r>
          </a:p>
          <a:p>
            <a:pPr marL="0" indent="0" algn="ctr"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г. Омск, 2020г.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4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7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Эстетическое воспитание: понятие, критерии эстетического </a:t>
            </a:r>
            <a:r>
              <a:rPr lang="ru-RU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Особая роль в эстетическом воспитании отводится искусству. Его характерная особенность – отражение действительности в художественных образах, которые действуют на сознание и чувства человека, воспитывают в нем определенное отношение к событиям и явлениям жизни. Волнуя и радуя, искусство раскрывает перед детьми смысл жизненных явлений, заставляет их пристальней всматриваться в окружающий мир, побуждает к сопереживанию, к осуждению зла.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ребенка начинает формироваться художественный вкус, то есть развитая способность чувствования и оценки совершенства и несовершенства, единства или противоположности содержания и формы в искусстве и жизни.  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  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925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7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Эстетическое воспитание: понятие, критерии эстетического </a:t>
            </a:r>
            <a:r>
              <a:rPr lang="ru-RU" sz="2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С.А.Козлова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и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Т.А.Куликова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выделяют две задачи эстетического воспитания:</a:t>
            </a:r>
            <a:endParaRPr lang="ru-RU" sz="2000" b="0" i="1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эстетического отношения детей к окружающему (развивать умения видеть и чувствовать красоту в природе, поступках, искусстве, понимать прекрасное; воспитывать художественный вкус, потребности в познании прекрасного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);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формирование художественных умений в области разных искусств (обучение детей рисованию, лепке, конструированию, пению, движениям под музыку, развитие словесного творчества) [7. С.162-163].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Эти два направления находятся в тесной взаимосвязи. Для их реализации необходимы следующие условия: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906780" indent="44958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окружающая среда (игрушки, одежда, помещение);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906780" indent="44958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насыщенность быта произведениями искусства;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906780" indent="44958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самостоятельная активная деятельность детей;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906780" indent="44958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осуществления индивидуального подхода к ребёнку.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4443"/>
            <a:ext cx="10515600" cy="1325563"/>
          </a:xfrm>
        </p:spPr>
        <p:txBody>
          <a:bodyPr>
            <a:normAutofit fontScale="90000"/>
          </a:bodyPr>
          <a:lstStyle/>
          <a:p>
            <a:pPr lvl="0" algn="just">
              <a:spcBef>
                <a:spcPts val="1000"/>
              </a:spcBef>
            </a:pPr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7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1.2. Восприятие произведений искусства детьми дошкольного возраста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Процесс восприятия включает в себя субъект и объект восприятия. С. В. Погодина в своей книге отмечала: « При восприятии произведений искусства происходит переход эмоционально-образного мышления в эстетический план,  при этом механизмами перехода являются созерцание и продуктивное воображение»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124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1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Восприятие произведений искусства детьми дошкольного возраста: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Во время восприятия произведения искусства уже можно наблюдать  его воздействия на ребенка. После этого активизируется его самостоятельная творческая деятельность, что является последствием восприятия. Восприятие является составной частью чувственного познания и связано с ощущениями. Если в результате ощущения дети приобретают определенные знания об отдельных свойствах и качествах предметов, то в результате восприятия у дошкольников формируется целостный образ предмета или явления [16].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Для восприятия произведений искусства имеют значение следующие виды восприятия: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зрительное;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слуховое;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тактильное.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460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2.3. Детское декоративное творчество: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А.А.Грибовская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своей статье выделяет методы и приемы, которые можно использовать в процессе обучения дошкольников декоративному рисованию, лепке и аппликации: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создание игровой ситуации в начале занятия и во время проведения анализа детских работ;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сравнение элементов узора и различных вариантов композиций;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использование очерчивающего жеста (для выделения элементов, определения их расположения и последовательности выполнения узора);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показ последовательности рисования и упражнение в изображении новых или сложных элементов узора;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сочетание различных видов деятельности ( например, лепка с последующей росписью) 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Кроме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этих методов,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С.В.Погодина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выделяет  метод целенаправленного обследования предметов декоративно-прикладного искусства с последующим составлением узора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574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1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Восприятие произведений искусства детьми дошкольного возраста: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На протяжении всего дошкольного периода происходят изменения восприятия: от простых попыток рассмотреть и ощупать, не отвечая на вопрос, каков предмет, до стремления более планомерно и последовательно обследовать и описать предмет, выделяя наиболее заметные особенности.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Усвоение детьми системы сенсорных эталонов существенно перестраивает их восприятие, поднимая его на более высокий уровень. В процессе познавательной деятельности дети овладевают систематизированными знаниями о чувственных качествах предметов. От способов обследования зависит структура формируемых образов.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Сенсорная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культура имеет большое значение для художественно-эстетического воспитания. Умение различать цвета, оттенки, формы, сочетания форм и цветов открывает возможность лучше понимать произведения искусства, получать от этого удовольствие. Используя произведения не только новые, но и уже знакомые, можно выявить характер изменений в восприятии детьми одних и тех же компонентов с течением времени. Это позволит в дальнейшем определить направление работы в рамках эстетического воспитания дошкольников.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060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1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1.3. Методы, средства и формы эстетического воспитания дошкольников: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– это путь достижения поставленной цели, способ решения задач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В педагогике выделяют два вида методов.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Методы воспитания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– специально организованное взаимодействие воспитателя и воспитуемых с целью решения педагогической задачи путем влияния на сознание, чувства, поведение воспитуемых. 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Методы обучения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– система последовательных взаимосвязанных действий педагога и обучаемых, обеспечивающих усвоение содержания образования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Каждой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группе задач эстетического воспитания соответствуют свои методы. Как уже говорилось выше, первая группа задач направлена на приобщение детей к искусству, на развитие эстетического вкуса, понимание прекрасного. Ведущими методами для решения этих задач являются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показ,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наблюдение, объяснение, анализ и пример взрослого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Показ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как метод воспитания используется при первичном знакомстве с предметом эстетической действительности. Важно определить объект показа и создать условия для того, чтобы внимание детей было сосредоточено на том, что им показывают, предлагают послушать. В дальнейшем, чтобы помочь ребенку вслушиваться в звуки, вглядываться в краски и формы предмета, педагог направляет внимание детей на более детальное восприятие, целенаправленное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наблюдение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615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1.3. Методы, средства и формы эстетического воспитания дошкольников: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Во время ознакомления с произведениями искусства педагог задает вопросы, беседует, объясняет использование авторами тех или иных средств для передачи образов. Яркое и эмоциональное проявление взрослым своих чувств опирается на особенность детства - подражательность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Очень важно, чтобы взрослый умел показать детям свои чувства, свое отношение, владел способами выражения чувств. Вторая группа задач связана с формированием навыков художественной деятельности. Для решения этих задач ведущую роль занимают методы обучения: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показ, упражнение, объяснение, метод поисковых ситуаций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98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1.3. Методы, средства и формы эстетического воспитания дошкольников: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i="1" u="sng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1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Показ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– метод прямого обучения. Если ребенок не владеет навыками рисования, он не может создать что-то творческое. Показ всегда сопровождается объяснениями.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Н.А.Ветлугина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 считала: «Сущность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приучения,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упражнения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заключается в том, чтобы ребенок научился вслушиваться, вглядываться, оценивать прекрасное и соответственно активно действовать. Систематические упражнения в художественной деятельности, посильное участие в практике преобразования ближайшего окружения углубляет активность детей»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04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1.3. Методы, средства и формы эстетического воспитания дошкольников: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упражнения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требует многократного повторения. В современной педагогике особая роль принадлежит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методу поисковой ситуации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или, как отмечала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Н.А.Ветлугина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проблемно-поисковому методу.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Проблемно-поисковым он называется потому, что взрослый предлагает детям самим найти способы решения намеченного замысла. Практическое применение методов находится в прямой зависимости от возрастных и индивидуальных особенностей детей и строится с учетом возможностей коллектива и каждого ребенка в отдельности. Каждый возрастной период имеет свои особенности. У младших дошкольников важно прежде всего привлечь внимание  детей к картине или предмету. Взрослый все время поддерживает диалог, учит детей правильно называть предметы, их некоторые характерные признаки. Так же в младшем возрасте важную роль играет тактильное восприятие.  К старшему дошкольному возрасту дети приобретают умение воспринимать художественные произведения различного содержания.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4853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788" y="17987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0" i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изучение и обобщение теоретического материала по теме.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333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1.3. Методы, средства и формы эстетического воспитания дошкольников: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Одним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из средств эстетического воспитания является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среда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в которой ребенок живет и развивается. Если обстановка эстетична, красива, если ребенок видит красивые отношения между людьми, слышит красивую речь, можно надеяться, что он с малых лет будет принимать эстетическое окружение как норму, а все, что отличается от этой нормы, будет вызывать у него неприятие.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С.А.Козлова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Т.А.Куликова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отмечали, что с первых лет жизни ребенка важно и дома, и дошкольном учреждении уделять внимание эстетике быта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6029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1.3. Методы, средства и формы эстетического воспитания </a:t>
            </a:r>
            <a:r>
              <a:rPr lang="ru-RU" sz="25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дошкольников: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Также важно отметить, что эстетика быта становится средством эстетического воспитания в том случае, если взрослые обращают внимание ребенка на эстетическую сторону быта. Важным средством эстетического воспитания является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природа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Сама по себе природа – это условие для всестороннего воспитания и развития ребенка. Средством она становится, когда взрослый целенаправленно использует ее «воспитательные возможности» и делает ее наглядной для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ребенка.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Так же средством эстетического воспитания является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искусство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изобразительное, музыка, литература, театр, архитектура. Раннее приобщение детей к высокому искусству способствует зарождению в их душе поистине эстетического восприятия действительности. Средством эстетического воспитания является и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художественная деятельность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Воспитание ребенка в деятельности – одна из закономерностей воспитания. Художественная деятельность непосредственно связана с видами искусств: театрализованные игры, словесно-художественное творчество,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музицирование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изобразительная и декоративно-прикладная практика, дизайн. Все названные средства эстетического воспитания эффективны как сами по себе, так и во взаимосвязи.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469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1.3. Методы, средства и формы эстетического воспитания дошкольников: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Эстетическое воспитание детей осуществляется в разных формах. Их выбор зависит от принципа руководства деятельностью детей, способа объединения и вида деятельности детей. Дети любят художественную деятельность и часто по собственной инициативе занимаются ею. Самостоятельная художественная деятельность возникает по инициативе детей для удовлетворения их индивидуальных потребностей. Задача взрослого – не нарушая замысла ребенка, помочь ему, если возникнет такая необходимость. Необходимо создать условия для самостоятельной деятельности: непринужденной обстановки, свободный выбор темы и материалов, отсутствие отрицательной критики. Формой организации эстетического воспитания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является</a:t>
            </a:r>
            <a:r>
              <a:rPr lang="ru-RU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непосредственная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образовательная деятельность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по развитию речи, музыке, художественному творчеству. С детьми можно организовать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экскурсии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природу, к памятникам архитектуры, в музеи или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выставки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произведений искусства.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С.А.Козлова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Т.А.Куликова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отмечали, что задача педагога – продумать содержание экскурсии с учетом законов детского восприятия, воспитательных задач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29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1.3. Методы, средства и формы эстетического воспитания дошкольников: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Во время экскурсии важно не только сообщить дошкольникам новые знания, ни и вызвать у них эстетические чувства.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Театрализованные игры и игры-драматизации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являются одной из форм  детской деятельности, способствующих эстетическому воспитанию. В театрализованных играх развиваются различные виды детского творчества: художественно-речевое, музыкально-игровое, танцевальное, сценическое и певческое. Следует отметить, что эти виды игр приобщают детей к искусству: литературному, драматическому, театральному. Значительное место в педагогическом процессе занимают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праздники и развлечения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Полезны для эстетического развития развлечения, сочетающие в себе разные виды искусства. Развлечения доставляют дошкольникам радость, приобщают к национальной культуре, воспитывают эстетические чувства. При проведении праздников решается воспитательных задач – нравственных, интеллектуальных, а также задач физического развития. И конечно, реализуются задачи эстетического воспитания.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В целом лишь комплекс методов, средств и форм может обеспечить полноценное эстетическое воспитание ребенка.  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335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900" y="34289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Понятие и классификация декоративно-прикладного 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творчества: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Декоративное искусство – это один из видов пластического искусства.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С.В.Погодина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Н.М.Сокольникова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делят декоративное искусство на монументально-декоративное (витражи, мозаика, росписи), народное декоративно-прикладное (бытовые хозяйственные изделия) и оформительское искусство (оформление выставок, экспозиций и т.д.)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Декоративно-прикладное искусство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–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вид искусства, произведения которого, выполняя определенную утилитарно-практическую функцию, воплощают в себе художественно-эстетическое начало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984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Понятие и классификация декоративно-прикладного творчества: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С.В.Погодина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дает определение народного декоративно-прикладного искусства: « Народное декоративно-прикладное искусство определяется как вид искусства, направленный на создание художественных изделий, имеющих практическое назначение в общественном и частном быту, и художественную обработку утилитарных предметов (утвари, мебели, ткани, орудий труда, одежды, игрушек)»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народном декоративно-прикладном искусстве практическая, обрядовая, эстетическая, воспитательная функции находятся в неразрывном единстве. Однако основная функция изделий – быть полезными и красивыми.  В народном декоративно-прикладном искусстве выделяются два направления: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-городские художественные ремесла;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народные художественные промыслы 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263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Понятие и классификация декоративно-прикладного </a:t>
            </a:r>
            <a:r>
              <a:rPr lang="ru-RU" sz="25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произведениях декоративно-прикладного искусства одним из основных компонентов, привлекающих к себе внимание, является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форма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В ней закладывается несколько характеристик: она во многом определяет назначение предмета, выражает замысел мастера, служит неким символом. Эстетическую ценность предмет приобретает благодаря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орнаменту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Орнамент – живописное, графическое или скульптурное украшение, художественно оформляющее вещь, для которого характерно ритмическое расположение элементов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813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Понятие и классификация декоративно-прикладного творчества: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Н.М.Сокольникова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своей книге дает определение орнамента: «Орнамент – это узор, построенный на ритмическом чередовании и организованном расположении элементов [18. С.196].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Оба источника отмечают ритмическое построение орнамента. Он составляет художественную основу многих изделий: посуды, мебели, ковров, одежды. Орнаментный язык крайне богат. В зависимости от характера мотивов различают следующие виды орнаментов: геометрический, растительный, зооморфный, антропоморфный, комбинированный [18].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Геометрический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орнамент может состоять из точек, линий, кругов, ромбов, многогранников, звезд, крестов, спиралей. Этот вид орнамента является одним из древнейших. Вначале это были легко запоминающиеся знаки-символы. Постепенно люди стали обогащать его реальными наблюдениями и фантастическими мотивами, соблюдая ритмическое начало, усложняя его содержание и эстетическую значимость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858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Понятие и классификация декоративно-прикладного творчества: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Геометрический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орнамент может состоять из точек, линий, кругов, ромбов, многогранников, звезд, крестов, спиралей. Этот вид орнамента является одним из древнейших. Вначале это были легко запоминающиеся знаки-символы. Постепенно люди стали обогащать его реальными наблюдениями и фантастическими мотивами, соблюдая ритмическое начало, усложняя его содержание и эстетическую значимость.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Растительный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орнамент  составляется из стилизованных листьев, цветов, плодов, ветвей. Часто встречается мотив «древо жизни» - это растительный орнамент. Его изображают и как цветущий куст, и более декоративно-образно.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Зооморфный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орнамент изображает стилизованные фигуры или части фигур реальных и фантастических животных. Декоративные изображения птиц и рыб также относятся к этому виду орнамента.  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Антропоморфный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орнамент в качестве мотивов использует мужские и женские стилизованные фигуры или часть лица и тела человека. Сюда же можно отнести фантастические существа типа дева-птица, человек-конь.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969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Понятие и классификация декоративно-прикладного творчества: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Искусство народных мастеров помогает раскрыть детям мир прекрасного, развивать у них художественный вкус. Народное искусство способствует глубокому воздействию на мир ребенка, обладает нравственной, эстетической, познавательной ценностью, воплощает в себе исторический опыт многих поколений и рассматривается как часть материальной культуры.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Народное декоративно-прикладное искусство – сложное явление исторической, социологической, этнографической и национальной художественной культур и в то же время самое демократичное и доступное человеку с детства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0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обобщить педагогический опыт по данной теме;</a:t>
            </a:r>
            <a:endParaRPr lang="ru-RU" sz="3200" b="0" i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раскрыть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 и критерии эстетического воспитания;</a:t>
            </a:r>
            <a:endParaRPr lang="ru-RU" sz="3200" b="0" i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формы, методы и средства эстетического воспитания;</a:t>
            </a:r>
            <a:endParaRPr lang="ru-RU" sz="3200" b="0" i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искусство как средство эстетического воспитания;</a:t>
            </a:r>
            <a:endParaRPr lang="ru-RU" sz="3200" b="0" i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важность и значимость эстетического воспитания в развитии дошкольников.</a:t>
            </a:r>
            <a:endParaRPr lang="ru-RU" sz="3200" b="0" i="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2241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2.2. Методика ознакомления с произведениями декоративно-прикладного искусства</a:t>
            </a:r>
            <a:r>
              <a:rPr lang="ru-RU" sz="25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З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накомство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ребенка с русским народным декоративно-прикладным искусством опирается на принцип общей дидактики - связи с жизнью, систематичности и последовательности, индивидуального подхода в обучении и художественном развитии детей, наглядности.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С.В.Погодина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выделяет фазы ознакомления дошкольников с народным искусством: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подготовительная. Накопление ребенком художественно-эстетического опыта в области декоративно-прикладного искусства, выражаемого в готовности воспринимать произведения народных умельцев;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аналитическая. Активное восприятие произведения, формирование эстетической оценки воспринимаемого образа;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творческая. Самостоятельное включение декоративного образа в структуру своего опыта с целью дальнейшего его преобразования в процессе собственного творчества;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оценочная. Сравнение и оценка произведений изобразительного искусства, вычленение общих и отличительных черт 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9027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2.2. Методика ознакомления с произведениями декоративно-прикладного искусства</a:t>
            </a:r>
            <a:r>
              <a:rPr lang="ru-RU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ознакомлении с произведениями декоративно-прикладного искусства находит отражение использования методов уже рассмотренных ранее. Напомним, это методы воспитания (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показ, наблюдение, объяснение,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анализ и пример взрослого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 и методы обучения (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показ, </a:t>
            </a:r>
            <a:r>
              <a:rPr lang="ru-RU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упражнение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ru-RU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объяснение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, метод поисковых ситуаций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Формы, используемые при ознакомлении детей с декоративно-прикладным искусством также перекликаются с уже перечисленными ранее: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непосредственная образовательная деятельность, экскурсии и выставки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праздники и развлечения, игры.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Непосредственная образовательная деятельность, как и экскурсии, могут быть  отражение разных этапов ознакомления: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общеознакомительными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на которых формируется общее представление дошкольников о народном искусстве или его отдельных видах, и обучающие, на которых формируется прочная основа знаний, умений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916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</a:rPr>
              <a:t>2.2. Методика ознакомления с произведениями декоративно-прикладного искусства</a:t>
            </a:r>
            <a:r>
              <a:rPr lang="ru-RU" sz="2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ознакомления с декоративно-прикладным искусством сначала выбираются знакомые образы, украшенные геометрическим узором (полосы, круги, кольца, точки). Эти виды проходят через все возрастные группы, но расширяется содержание, выделяются новые средства выразительности. Затем привлекаются виды с растительным узором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городец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хохлома,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жостова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). Игра как форма ознакомления доступна и многофункциональна: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-сюжетно-ролевые игры;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дидактические игры (игры-вкладыши, игры с карточками, игры с игровым полем, игры-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пазлы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игры-конструкторы);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подвижные и малоподвижные игры.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</a:rPr>
              <a:t>      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Предоставление детям возможности заниматься разнообразными художественными видами деятельности на основе народного искусства будет способствовать удовлетворению потребности ребенка в деятельности, а следовательно вызовет эмоционально-положительное отношение к этим видам деятельности.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794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2.3. Детское декоративное творчество: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Детское творчество - сознательное отражение ребенком окружающей действительности в предмете, которое построено на работе воображения, на отображении своих наблюдений, а также впечатлений, полученных им через слово, картинку и другие виды искусства.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«Творчество детей – глубоко своеобразная форма их духовной жизни, самовыражение, и самоутверждение, в котором ярко раскрывается индивидуальная самобытность каждого ребенка», - писал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В.Сухомлинский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927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2.3. Детское декоративное творчество: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развития детского декоративного творчества необходимо использовать предметы народного декоративно-прикладного искусства в оформлении детского сада, группы, студии. Народные игрушки своей богатой тематикой влияют на замысел ребенка во время лепки, обогащают представление об окружающем мире. Кроме того, расширяются возможности детей в сюжетной лепке. Использование дидактических игр и пособий позволяет закреплять изученный материал.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С.В.Погодина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выделяет три вида декоративного творчества: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декоративное рисование: направлено на создание с помощью красок декоративных образов в процессе усвоения детьми элементов и мотивов различных росписей;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декоративная аппликация: составление плоскостных и рельефных изображений из различных материалов, отражающих традиции декоративно-прикладного искусства;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декоративная лепка: создание пластических образов по мотивам различных видов декоративно-прикладного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искусства.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9411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2.3. Детское декоративное творчество: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Одна из проблем методики развития детского декоративного творчества - отбор доступных для детей элементов и композиций узора в стиле той или иной народной росписи. В большинстве программ по дошкольному воспитанию применительно к средней группе достаточно четко определены элементы, которые дети могут освоить. Это точки, мазки, колечки, полосы.  По существу, это элементы дымковской 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филимоновской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 росписей. В старшей группе - городецкая роспись, в подготовительной - городецкая, хохломская,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жостовская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др. Однако ни в одной из программ не дается точный набор элементов. Задача педагога определить их самостоятельно. Если учесть, что характер выбираемой росписи определяется с учетом местных условий, то диапазон выбора довольно широк и его трудно, да и бесполезно регламентировать. Кроме элементов, педагогу следует отобрать наиболее типичные и доступные детям композиции узоров. Типичные композиции связаны с расположением элементов узора на бумаге разного формата. Цвет - одно из выразительных средств в декоративном рисовании. Его освоение подчиняется законам колорита определенного искусства, так как для известных традиционных видов народной росписи они определенны и типичны.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4392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творчество как средство эстетического воспитания:</a:t>
            </a:r>
            <a:br>
              <a:rPr lang="ru-RU" sz="23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2.3. Детское декоративное творчество: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839912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 З.А.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Богатеева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обучении детей аппликации предлагает использовать коллаж, мозаику из бумаги, которая включает в себя выкладывание узорных форм, замыкающихся в плоскости квадрата или треугольника, где можно использовать ритмическое повторение элементов орнамента и симметричность его повторения [2].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После нескольких занятий, когда детям показывались народные орнаменты в качестве образцов, им предлагается нарисовать узор, например для прямоугольной доски. Надо учить детей вырезывать симметричные предметы из бумаги, сложенной вдвое. Аппликация дается также в виде коллективных работ, где каждый ребенок вырезывает и склеивает изображение, а затем находит ему место в общей композиции.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С.В.Погодина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предлагает строить работу по развитию детского декоративно-прикладного творчества в трех направлениях: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знакомство детей с определенным видом искусства, различными видами орнаментов, изучение законов построения композиций;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обучение декоративному рисованию, лепке, аппликации на основе народного искусства, знакомство с некоторыми приемами народных мастеров;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развитие детского декоративного творчества [16].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Включение ребенка в различные виды художественной деятельности, основанные на материале народного творчества, - одно из главных условий полноценного эстетического воспитания ребенка и развития его художественно-творческих способностей.</a:t>
            </a:r>
            <a:endParaRPr lang="ru-RU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03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АНАЛИЗ РЕЗУЛЬТАТОВ ИССЛЕДОВАНИЯ: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В данной работе мы рассмотрели теоретические аспекты эстетического воспитания. В работе было рассмотрено понятие и критерии эстетического воспитания, декоративно-прикладное искусство как средство эстетического воспитания, методы и формы эстетического воспитания.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Т.Г.Козакова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А.Н.Ветлугина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Т.С.Комарова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Н.П.Сакулина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и другие авторы изученных книг считают эстетическое воспитание важной составляющей всестороннего развития личности. Все они показывали необходимость эстетического воспитания с ранних лет. Основу эстетического воспитания составляют его основные критерии: эстетический идеал, художественный вкус, умение любоваться красотой, художественно-эстетическое творчество.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7865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АНАЛИЗ РЕЗУЛЬТАТОВ ИССЛЕДОВАНИЯ: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Эстетическое воспитание способствует развитию мышления, внимания, воображения, познавательного интереса.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С.В.Погодина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Т.С.Комарова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считали, что на основе эстетического восприятия формируются эстетические представления детей, развивается творчество. Эстетическая воспитанность в широком социальном смысле этого слова проявляется во всем комплексе поведения и отношений ребенка. Его поступки, трудовая деятельность, отношения с людьми в общественной и личной жизни, его отношение к своей одежде и внешнему виду - все это очевидные и убедительные свидетельства степени эстетической воспитанности человека.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2024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АНАЛИЗ РЕЗУЛЬТАТОВ ИССЛЕДОВАНИЯ: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Н.М.Сокольникова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Л.В.Косогорова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Л.В.Неретина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С.В.Погодина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своих работах раскрыли важность декоративно-прикладного искусства в эстетическом воспитании ребенка. Они указывали на единство практической, обрядовой, эстетической и воспитательной функций декоративно-прикладного искусства. Этот вид искусства доступен и понятен детям.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В работе подробно раскрыты методы и формы ознакомления дошкольников как с декоративно-прикладным искусством, так и с искусством вообще. Это методы помогут выстроить работу по эстетическому воспитанию дошкольников.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11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База проведения исследования: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БДОУ г. Омска «Детский сад №314», подготовительная к школе группа.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9883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АНАЛИЗ РЕЗУЛЬТАТОВ ИССЛЕДОВАНИЯ: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Все задачи, поставленные в начале работы раскрыты. По результатам исследования можно сделать следующие выводы: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8166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Эстетическое воспитание – важнейшая сторона воспитания ребенка.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8166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Дошкольный возраст – важнейший этап развития и воспитания личности, наиболее благоприятный для формирования эстетической культуры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8166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Важную роль в эстетическом воспитании имеет окружающая действительность и участие взрослого.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8166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Приобщение ребенка к эстетическому восприятию мира развивает творческие способности, формирует художественный вкус, способствует всестороннему развитию личности.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8166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Становление эстетически развитой личности – процесс длительный.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58166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Результатом эстетического воспитания является эстетическое развитие.</a:t>
            </a:r>
            <a:endParaRPr lang="ru-RU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18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исследования: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подготовительной группы (26 детей)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18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исследования: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0043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 (с 10.02.20г. по 13 .02.20г.):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  и подготовка методической литературы по теме исследования;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 (с 14.02.20г.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21.02.20г.):</a:t>
            </a:r>
          </a:p>
          <a:p>
            <a:pPr marL="514350" indent="-514350" algn="just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проблеме эстетического воспитания детей дошкольного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возраста:</a:t>
            </a:r>
            <a:endParaRPr lang="ru-RU" sz="2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Эстетическое воспитание: понятие, критерии эстетического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воспитания;</a:t>
            </a:r>
            <a:endParaRPr lang="ru-RU" sz="200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1.2. Восприятие произведений искусства детьми дошкольного возраста</a:t>
            </a:r>
          </a:p>
          <a:p>
            <a:pPr marL="0" indent="0">
              <a:buNone/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4373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1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ru-RU" sz="31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1.3. Методы, средства и формы эстетического воспитания дошкольников.</a:t>
            </a:r>
            <a:br>
              <a:rPr lang="ru-RU" sz="31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31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1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Декоративно-прикладное </a:t>
            </a:r>
            <a:r>
              <a:rPr lang="ru-RU" sz="31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 как средство эстетического </a:t>
            </a:r>
            <a:r>
              <a:rPr lang="ru-RU" sz="31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воспитания:</a:t>
            </a:r>
            <a:r>
              <a:rPr lang="ru-RU" sz="31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Понятие и классификация декоративно-прикладного 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творчества;</a:t>
            </a:r>
            <a:b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2.2. Методика ознакомления с произведениями декоративно-прикладного искусства;</a:t>
            </a:r>
            <a:br>
              <a:rPr lang="ru-RU" sz="31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2.3. Детское декоративное творчество.</a:t>
            </a:r>
            <a:br>
              <a:rPr lang="ru-RU" sz="31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этап (с 21. 02.20г. 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1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25.02.20г.):</a:t>
            </a:r>
            <a:br>
              <a:rPr lang="ru-RU" sz="31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исследования. 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20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1678"/>
            <a:ext cx="10515600" cy="1325563"/>
          </a:xfrm>
        </p:spPr>
        <p:txBody>
          <a:bodyPr>
            <a:normAutofit fontScale="90000"/>
          </a:bodyPr>
          <a:lstStyle/>
          <a:p>
            <a:pPr marL="514350" lvl="0" indent="-514350" algn="just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ru-RU" sz="2600" i="1" dirty="0">
                <a:solidFill>
                  <a:srgbClr val="7030A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900" i="1" dirty="0">
                <a:solidFill>
                  <a:srgbClr val="7030A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rgbClr val="7030A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1.1. Эстетическое воспитание: понятие, критерии эстетического воспитания:</a:t>
            </a:r>
            <a:endParaRPr lang="ru-RU" sz="1900" dirty="0">
              <a:solidFill>
                <a:srgbClr val="7030A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2519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0" i="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Эстетическое воспитание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процесс целенаправленного формирования у человека способности понимать и ценить прекрасное и комическое, чувствовать и переживать трагическое, создавать красоту во всех сферах жизни 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Это значит, что в процессе эстетического воспитания решаются две задачи: совершенствование всех составных частей эстетического сознания (эстетический вкус и идеал, эстетические потребности) и формирование потребности и способности вносить в трудовой процесс и его результаты гармонию и совершенство.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79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1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проблеме эстетического воспитания детей дошкольного возраста:</a:t>
            </a:r>
            <a:r>
              <a:rPr lang="ru-RU" sz="1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Восприятие произведений искусства детьми дошкольного возраста: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Круг первоначального общения ребенка ограничен родителями и ближайшими родственниками. 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Поэтому их ответственность за формирование мира эстетических чувств и представлений ребенка чрезвычайно велика. Хорошо известна сила детских впечатлений и их долговечность. 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Поэтому основы эстетической культуры будущей личности закладываются именно в семье, в ранние этапы становления, когда умственное развитие ребенка идет особенно бурно. 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своей книге Д.С. Лихачев писал: «Семья воспитывает вкус, и от семьи, ее интеллигентности, многое зависит»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477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1745</Words>
  <Application>Microsoft Office PowerPoint</Application>
  <PresentationFormat>Широкоэкранный</PresentationFormat>
  <Paragraphs>165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Wingdings</vt:lpstr>
      <vt:lpstr>Тема Office</vt:lpstr>
      <vt:lpstr>Тема исследования:</vt:lpstr>
      <vt:lpstr>Цель исследования:</vt:lpstr>
      <vt:lpstr>Задачи исследования</vt:lpstr>
      <vt:lpstr>База проведения исследования:</vt:lpstr>
      <vt:lpstr>Участники исследования:</vt:lpstr>
      <vt:lpstr>Этапы исследования:</vt:lpstr>
      <vt:lpstr>             1.3. Методы, средства и формы эстетического воспитания дошкольников. 2. Декоративно-прикладное творчество как средство эстетического воспитания: 2.1 Понятие и классификация декоративно-прикладного творчества; 2.2. Методика ознакомления с произведениями декоративно-прикладного искусства; 2.3. Детское декоративное творчество. Заключительный этап (с 21. 02.20г. по 25.02.20г.): анализ результатов исследования. </vt:lpstr>
      <vt:lpstr>Теоретические подходы к проблеме эстетического воспитания детей дошкольного возраста: 1.1. Эстетическое воспитание: понятие, критерии эстетического воспитания:</vt:lpstr>
      <vt:lpstr>Теоретические подходы к проблеме эстетического воспитания детей дошкольного возраста: 1.2. Восприятие произведений искусства детьми дошкольного возраста:</vt:lpstr>
      <vt:lpstr>Теоретические подходы к проблеме эстетического воспитания детей дошкольного возраста: 1.1. Эстетическое воспитание: понятие, критерии эстетического воспитания:</vt:lpstr>
      <vt:lpstr>Теоретические подходы к проблеме эстетического воспитания детей дошкольного возраста: 1.1. Эстетическое воспитание: понятие, критерии эстетического воспитания:</vt:lpstr>
      <vt:lpstr>Теоретические подходы к проблеме эстетического воспитания детей дошкольного возраста: 1.2. Восприятие произведений искусства детьми дошкольного возраста:</vt:lpstr>
      <vt:lpstr>Теоретические подходы к проблеме эстетического воспитания детей дошкольного возраста: 1.2. Восприятие произведений искусства детьми дошкольного возраста:</vt:lpstr>
      <vt:lpstr>Декоративно-прикладное творчество как средство эстетического воспитания: 2.3. Детское декоративное творчество:</vt:lpstr>
      <vt:lpstr>Теоретические подходы к проблеме эстетического воспитания детей дошкольного возраста: 1.2. Восприятие произведений искусства детьми дошкольного возраста:</vt:lpstr>
      <vt:lpstr>Теоретические подходы к проблеме эстетического воспитания детей дошкольного возраста: 1.3. Методы, средства и формы эстетического воспитания дошкольников:</vt:lpstr>
      <vt:lpstr>Теоретические подходы к проблеме эстетического воспитания детей дошкольного возраста: 1.3. Методы, средства и формы эстетического воспитания дошкольников:</vt:lpstr>
      <vt:lpstr>Теоретические подходы к проблеме эстетического воспитания детей дошкольного возраста: 1.3. Методы, средства и формы эстетического воспитания дошкольников:</vt:lpstr>
      <vt:lpstr>Теоретические подходы к проблеме эстетического воспитания детей дошкольного возраста: 1.3. Методы, средства и формы эстетического воспитания дошкольников:</vt:lpstr>
      <vt:lpstr>Теоретические подходы к проблеме эстетического воспитания детей дошкольного возраста: 1.3. Методы, средства и формы эстетического воспитания дошкольников:</vt:lpstr>
      <vt:lpstr>Теоретические подходы к проблеме эстетического воспитания детей дошкольного возраста: 1.3. Методы, средства и формы эстетического воспитания дошкольников:</vt:lpstr>
      <vt:lpstr>Теоретические подходы к проблеме эстетического воспитания детей дошкольного возраста: 1.3. Методы, средства и формы эстетического воспитания дошкольников:</vt:lpstr>
      <vt:lpstr>Теоретические подходы к проблеме эстетического воспитания детей дошкольного возраста: 1.3. Методы, средства и формы эстетического воспитания дошкольников:</vt:lpstr>
      <vt:lpstr>2. Декоративно-прикладное творчество как средство эстетического воспитания: 2.1 Понятие и классификация декоративно-прикладного творчества: </vt:lpstr>
      <vt:lpstr>Декоративно-прикладное творчество как средство эстетического воспитания: 2.1 Понятие и классификация декоративно-прикладного творчества:</vt:lpstr>
      <vt:lpstr>Декоративно-прикладное творчество как средство эстетического воспитания: 2.1 Понятие и классификация декоративно-прикладного творчества:</vt:lpstr>
      <vt:lpstr>Декоративно-прикладное творчество как средство эстетического воспитания: 2.1 Понятие и классификация декоративно-прикладного творчества:</vt:lpstr>
      <vt:lpstr>Декоративно-прикладное творчество как средство эстетического воспитания: 2.1 Понятие и классификация декоративно-прикладного творчества:</vt:lpstr>
      <vt:lpstr>Декоративно-прикладное творчество как средство эстетического воспитания: 2.1 Понятие и классификация декоративно-прикладного творчества:</vt:lpstr>
      <vt:lpstr>Декоративно-прикладное творчество как средство эстетического воспитания: 2.2. Методика ознакомления с произведениями декоративно-прикладного искусства:</vt:lpstr>
      <vt:lpstr>Декоративно-прикладное творчество как средство эстетического воспитания: 2.2. Методика ознакомления с произведениями декоративно-прикладного искусства:</vt:lpstr>
      <vt:lpstr>Декоративно-прикладное творчество как средство эстетического воспитания: 2.2. Методика ознакомления с произведениями декоративно-прикладного искусства:</vt:lpstr>
      <vt:lpstr>Декоративно-прикладное творчество как средство эстетического воспитания: 2.3. Детское декоративное творчество:</vt:lpstr>
      <vt:lpstr>Декоративно-прикладное творчество как средство эстетического воспитания: 2.3. Детское декоративное творчество:</vt:lpstr>
      <vt:lpstr>Декоративно-прикладное творчество как средство эстетического воспитания: 2.3. Детское декоративное творчество:</vt:lpstr>
      <vt:lpstr>Декоративно-прикладное творчество как средство эстетического воспитания: 2.3. Детское декоративное творчество:</vt:lpstr>
      <vt:lpstr>АНАЛИЗ РЕЗУЛЬТАТОВ ИССЛЕДОВАНИЯ:</vt:lpstr>
      <vt:lpstr>АНАЛИЗ РЕЗУЛЬТАТОВ ИССЛЕДОВАНИЯ:</vt:lpstr>
      <vt:lpstr>АНАЛИЗ РЕЗУЛЬТАТОВ ИССЛЕДОВАНИЯ:</vt:lpstr>
      <vt:lpstr>АНАЛИЗ РЕЗУЛЬТАТОВ ИССЛЕДОВАНИЯ: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исследования:</dc:title>
  <dc:creator>User</dc:creator>
  <cp:lastModifiedBy>User</cp:lastModifiedBy>
  <cp:revision>19</cp:revision>
  <dcterms:created xsi:type="dcterms:W3CDTF">2020-02-23T11:18:47Z</dcterms:created>
  <dcterms:modified xsi:type="dcterms:W3CDTF">2020-02-23T15:59:53Z</dcterms:modified>
</cp:coreProperties>
</file>