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83" r:id="rId3"/>
    <p:sldId id="296" r:id="rId4"/>
    <p:sldId id="278" r:id="rId5"/>
    <p:sldId id="298" r:id="rId6"/>
    <p:sldId id="282" r:id="rId7"/>
    <p:sldId id="289" r:id="rId8"/>
    <p:sldId id="290" r:id="rId9"/>
    <p:sldId id="279" r:id="rId10"/>
    <p:sldId id="284" r:id="rId11"/>
    <p:sldId id="285" r:id="rId12"/>
    <p:sldId id="286" r:id="rId13"/>
    <p:sldId id="293" r:id="rId14"/>
    <p:sldId id="276" r:id="rId15"/>
    <p:sldId id="29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15" autoAdjust="0"/>
  </p:normalViewPr>
  <p:slideViewPr>
    <p:cSldViewPr>
      <p:cViewPr varScale="1">
        <p:scale>
          <a:sx n="34" d="100"/>
          <a:sy n="34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6" y="1780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91260" cy="100811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lvl="0" algn="ctr" defTabSz="912813" eaLnBrk="0" fontAlgn="base" hangingPunct="0">
              <a:spcAft>
                <a:spcPct val="0"/>
              </a:spcAft>
            </a:pPr>
            <a:r>
              <a:rPr lang="ru-RU" sz="2200" cap="none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sz="22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присмотра и оздоровления №108 г. Саратова»</a:t>
            </a:r>
            <a:r>
              <a:rPr lang="ru-RU" sz="22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«</a:t>
            </a:r>
            <a:r>
              <a:rPr lang="ru-RU" sz="3600" b="1" dirty="0"/>
              <a:t>Использование </a:t>
            </a:r>
            <a:r>
              <a:rPr lang="ru-RU" sz="3600" b="1" dirty="0" err="1"/>
              <a:t>кинезиологических</a:t>
            </a:r>
            <a:r>
              <a:rPr lang="ru-RU" sz="3600" b="1" dirty="0"/>
              <a:t> упражнений как вид </a:t>
            </a:r>
            <a:r>
              <a:rPr lang="ru-RU" sz="3600" b="1" dirty="0" err="1"/>
              <a:t>здоровьесберегающих</a:t>
            </a:r>
            <a:r>
              <a:rPr lang="ru-RU" sz="3600" b="1" dirty="0"/>
              <a:t> технологий в ДОУ.»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4932040" y="5517232"/>
            <a:ext cx="3878580" cy="864096"/>
          </a:xfrm>
        </p:spPr>
        <p:txBody>
          <a:bodyPr>
            <a:normAutofit/>
          </a:bodyPr>
          <a:lstStyle/>
          <a:p>
            <a:r>
              <a:rPr lang="ru-RU" dirty="0"/>
              <a:t>Сенина Юлия Викторовна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5071A7-4BD9-45B9-84DE-1453F85C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«Кулак-ребро-ладонь»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18552947-73EB-4F79-860F-5D1D86CA92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7810" y="2361149"/>
            <a:ext cx="5703790" cy="44147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FC9F3B-E057-47DB-8B8D-10F2579B0AAA}"/>
              </a:ext>
            </a:extLst>
          </p:cNvPr>
          <p:cNvSpPr/>
          <p:nvPr/>
        </p:nvSpPr>
        <p:spPr>
          <a:xfrm>
            <a:off x="380378" y="1412776"/>
            <a:ext cx="64776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Лягушка (кулак) хочет (ребро) в пруд (ладонь,</a:t>
            </a:r>
          </a:p>
          <a:p>
            <a:r>
              <a:rPr lang="ru-RU" sz="2400" dirty="0"/>
              <a:t>Лягушке (кулак) скучно (ребро) тут (ладонь).</a:t>
            </a:r>
          </a:p>
        </p:txBody>
      </p:sp>
    </p:spTree>
    <p:extLst>
      <p:ext uri="{BB962C8B-B14F-4D97-AF65-F5344CB8AC3E}">
        <p14:creationId xmlns:p14="http://schemas.microsoft.com/office/powerpoint/2010/main" val="3670225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75F65-14EF-48EE-AFD8-760AEA06A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«Колечки»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AAC3DE0B-7EF3-4709-9C74-3594B61B1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53" t="35060" r="9499" b="2891"/>
          <a:stretch/>
        </p:blipFill>
        <p:spPr>
          <a:xfrm>
            <a:off x="1430499" y="2523570"/>
            <a:ext cx="7245957" cy="42177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B895B70-FA6E-474D-84C4-C06E1EF9D2C1}"/>
              </a:ext>
            </a:extLst>
          </p:cNvPr>
          <p:cNvSpPr/>
          <p:nvPr/>
        </p:nvSpPr>
        <p:spPr>
          <a:xfrm>
            <a:off x="467544" y="1305342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Ожерелье мы составим, маме мы его подарим.</a:t>
            </a:r>
            <a:r>
              <a:rPr lang="ru-RU" sz="2000" b="1" dirty="0">
                <a:solidFill>
                  <a:srgbClr val="000000"/>
                </a:solidFill>
                <a:latin typeface="Open Sans"/>
              </a:rPr>
              <a:t> Или</a:t>
            </a:r>
          </a:p>
          <a:p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Шла купаться черепаха и кусала всех от страха:</a:t>
            </a:r>
            <a:endParaRPr lang="ru-RU" sz="2000" b="1" dirty="0">
              <a:solidFill>
                <a:srgbClr val="000000"/>
              </a:solidFill>
              <a:latin typeface="Open Sans"/>
            </a:endParaRPr>
          </a:p>
          <a:p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ru-RU" sz="2000" b="1" i="1" dirty="0" err="1">
                <a:solidFill>
                  <a:srgbClr val="000000"/>
                </a:solidFill>
                <a:latin typeface="Open Sans"/>
              </a:rPr>
              <a:t>Кусь</a:t>
            </a:r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Open Sans"/>
              </a:rPr>
              <a:t>кусь</a:t>
            </a:r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Open Sans"/>
              </a:rPr>
              <a:t>кусь</a:t>
            </a:r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sz="2000" b="1" i="1" dirty="0" err="1">
                <a:solidFill>
                  <a:srgbClr val="000000"/>
                </a:solidFill>
                <a:latin typeface="Open Sans"/>
              </a:rPr>
              <a:t>кусь</a:t>
            </a:r>
            <a:r>
              <a:rPr lang="ru-RU" sz="2000" b="1" i="1" dirty="0">
                <a:solidFill>
                  <a:srgbClr val="000000"/>
                </a:solidFill>
                <a:latin typeface="Open Sans"/>
              </a:rPr>
              <a:t> – никого я не боюсь!».</a:t>
            </a:r>
            <a:endParaRPr lang="ru-RU" sz="2000" b="1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733171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35A3E0B-DA30-47BE-AB23-0CD39CD06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Упражнение «Ухо-нос»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462171A-9C55-4686-BCE3-A09569739A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889" y="1412776"/>
            <a:ext cx="7618621" cy="509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3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92E15F-D173-445C-8267-53F1FA669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Глазодвигательные упражнения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9B1CA1-7AF0-4823-B58F-EAC762F8C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752" y="2060848"/>
            <a:ext cx="8590728" cy="4263752"/>
          </a:xfrm>
        </p:spPr>
        <p:txBody>
          <a:bodyPr>
            <a:normAutofit/>
          </a:bodyPr>
          <a:lstStyle/>
          <a:p>
            <a:r>
              <a:rPr lang="ru-RU" dirty="0"/>
              <a:t>«Глаз – путешественник»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 «Глазки»</a:t>
            </a:r>
          </a:p>
          <a:p>
            <a:pPr marL="0" indent="0">
              <a:buNone/>
            </a:pPr>
            <a:r>
              <a:rPr lang="ru-RU" dirty="0"/>
              <a:t>  Нарисуем большой круг</a:t>
            </a:r>
          </a:p>
          <a:p>
            <a:pPr marL="0" indent="0">
              <a:buNone/>
            </a:pPr>
            <a:r>
              <a:rPr lang="ru-RU" dirty="0"/>
              <a:t>  И осмотрим все вокруг.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8F4F8BB-B08D-4F99-A66F-D34902829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>
            <a:off x="10404648" y="3212976"/>
            <a:ext cx="432048" cy="311162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80B5C66-CE0D-4AED-BB1A-003D76EBD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132856"/>
            <a:ext cx="4340607" cy="45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38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Метод двуручного (зеркального) рисования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8065612-6339-4E40-BB03-CA86201F0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r="1699"/>
          <a:stretch/>
        </p:blipFill>
        <p:spPr>
          <a:xfrm>
            <a:off x="306324" y="1772816"/>
            <a:ext cx="8531352" cy="4793591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7999B0-E54D-4CD7-A5BE-498D408F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1241AC9E-8FDB-4E78-BB67-25104394D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67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85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F91AA0-1A22-4516-A186-6BB8221C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332640" y="3212976"/>
            <a:ext cx="1152128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02EC6B-CFEE-4474-9EAE-61D7E80D54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44824"/>
            <a:ext cx="8371656" cy="42353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/>
              <a:t>КИНЕЗИОЛОГИЯ - </a:t>
            </a:r>
          </a:p>
          <a:p>
            <a:pPr marL="0" indent="0" algn="ctr">
              <a:buNone/>
            </a:pPr>
            <a:r>
              <a:rPr lang="ru-RU" sz="4000" b="1" dirty="0"/>
              <a:t>НАУКА О РАЗВИТИИ УМСТВЕННЫХ СПОСОБНОСТЕЙ И ФИЗИЧЕСКОГО ЗДОРОВЬЯ ЧЕРЕЗ ОПРЕДЕЛЁННЫЕ ДВИГАТЕЛЬНЫЕ УПРАЖНЕНИЯ.</a:t>
            </a:r>
          </a:p>
        </p:txBody>
      </p:sp>
    </p:spTree>
    <p:extLst>
      <p:ext uri="{BB962C8B-B14F-4D97-AF65-F5344CB8AC3E}">
        <p14:creationId xmlns:p14="http://schemas.microsoft.com/office/powerpoint/2010/main" val="258060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8531AF7-9B2A-4D5F-BDC0-F57F97FBB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Тест Павлова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579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1-я группа карточек – «карась», «орел», «овца».</a:t>
            </a:r>
          </a:p>
          <a:p>
            <a:r>
              <a:rPr lang="ru-RU" dirty="0"/>
              <a:t>2-я группа карточек – «бегать», «плавать», «летать».</a:t>
            </a:r>
          </a:p>
          <a:p>
            <a:r>
              <a:rPr lang="ru-RU" dirty="0"/>
              <a:t>3-я группа карточек – «шерсть», «перья», «чешуя».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вас преобладает логическое мышление, у вас мыслительный тип и доминирует левое полушарие.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FBF203-CF35-4EC4-8592-6E3E097D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Тест Павлова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EBF510-DA74-4D8E-9D7B-5FCD89D9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1-я группа карточек – «карась», «плавать», «чешуя».</a:t>
            </a:r>
          </a:p>
          <a:p>
            <a:r>
              <a:rPr lang="ru-RU" dirty="0"/>
              <a:t>2-я группа карточек – «орел», «летать», «перья».</a:t>
            </a:r>
          </a:p>
          <a:p>
            <a:r>
              <a:rPr lang="ru-RU" dirty="0"/>
              <a:t>3-я группа карточек – «овца», «бегать», «шерсть».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вас образное мышление, у вас художественный тип и доминирует правое полушарие.</a:t>
            </a:r>
          </a:p>
        </p:txBody>
      </p:sp>
    </p:spTree>
    <p:extLst>
      <p:ext uri="{BB962C8B-B14F-4D97-AF65-F5344CB8AC3E}">
        <p14:creationId xmlns:p14="http://schemas.microsoft.com/office/powerpoint/2010/main" val="3521340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FBF203-CF35-4EC4-8592-6E3E097D1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Тест Павлова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0EBF510-DA74-4D8E-9D7B-5FCD89D95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1-я группа карточек – «карась», «плавать», «чешуя».</a:t>
            </a:r>
          </a:p>
          <a:p>
            <a:r>
              <a:rPr lang="ru-RU" dirty="0"/>
              <a:t>2-я группа карточек – «орел», «летать», «перья».</a:t>
            </a:r>
          </a:p>
          <a:p>
            <a:r>
              <a:rPr lang="ru-RU" dirty="0"/>
              <a:t>3-я группа карточек – «овца», «бегать», «шерсть».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У вас образное мышление, у вас художественный тип и доминирует правое полушарие.</a:t>
            </a:r>
          </a:p>
        </p:txBody>
      </p:sp>
    </p:spTree>
    <p:extLst>
      <p:ext uri="{BB962C8B-B14F-4D97-AF65-F5344CB8AC3E}">
        <p14:creationId xmlns:p14="http://schemas.microsoft.com/office/powerpoint/2010/main" val="1296816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55FA19E-2F80-4ED8-B0F3-51D2AE947105}"/>
              </a:ext>
            </a:extLst>
          </p:cNvPr>
          <p:cNvSpPr/>
          <p:nvPr/>
        </p:nvSpPr>
        <p:spPr>
          <a:xfrm>
            <a:off x="179512" y="404664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Виды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кинезиологических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упражнений: </a:t>
            </a:r>
          </a:p>
          <a:p>
            <a:pPr indent="449580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678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Растяжки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нормализуют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гипертонус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(неконтролируемое чрезмерное мышечное напряжение) и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гипотонус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(неконтролируемая мышечная вялость). </a:t>
            </a:r>
          </a:p>
          <a:p>
            <a:pPr marL="906780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  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678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Дыхательные упражнения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улучшают ритмику организма, развивают самоконтроль и произвольность.</a:t>
            </a:r>
          </a:p>
          <a:p>
            <a:pPr marL="906780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678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Глазодвигательные упражнения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позволяют расширить поле зрения, улучшить восприятие. Однонаправленные и разнонаправленные движения глаз и языка развивают межполушарное взаимодействие и повышают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энергетизацию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организма.</a:t>
            </a:r>
          </a:p>
          <a:p>
            <a:pPr marL="906780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678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При выполнении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телесных движений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развивается межполушарное взаимодействие, снимаются непроизвольные, непреднамеренные движения и мышечные зажимы. Оказывается, человеку для закрепления мысли необходимо движение.</a:t>
            </a:r>
          </a:p>
          <a:p>
            <a:pPr marL="906780"/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0678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Упражнения для релаксации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способствуют расслаблению, снятию напряжения. </a:t>
            </a:r>
            <a:endParaRPr 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9559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5C382B-6B86-4EA2-B15B-5550C600E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Растяжки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5D5C21-3EB8-48C6-8C63-7FAF2E7F9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“Дерево” </a:t>
            </a:r>
          </a:p>
          <a:p>
            <a:pPr marL="0" indent="0">
              <a:buNone/>
            </a:pPr>
            <a:r>
              <a:rPr lang="ru-RU" b="1" dirty="0"/>
              <a:t>Мы растем, растем, растем</a:t>
            </a:r>
          </a:p>
          <a:p>
            <a:pPr marL="0" indent="0">
              <a:buNone/>
            </a:pPr>
            <a:r>
              <a:rPr lang="ru-RU" b="1" dirty="0"/>
              <a:t>И до неба достаем.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Содержимое 7" descr="203808291.jpg">
            <a:extLst>
              <a:ext uri="{FF2B5EF4-FFF2-40B4-BE49-F238E27FC236}">
                <a16:creationId xmlns:a16="http://schemas.microsoft.com/office/drawing/2014/main" xmlns="" id="{8B7E9915-4F80-4574-8F05-652F36DD5C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420888"/>
            <a:ext cx="3734203" cy="43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0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668072" cy="375430"/>
          </a:xfrm>
        </p:spPr>
        <p:txBody>
          <a:bodyPr>
            <a:normAutofit fontScale="90000"/>
          </a:bodyPr>
          <a:lstStyle/>
          <a:p>
            <a:pPr lvl="0"/>
            <a:r>
              <a:rPr lang="ru-RU" cap="none" dirty="0"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Телесные упражнения </a:t>
            </a:r>
            <a:br>
              <a:rPr lang="ru-RU" cap="none" dirty="0"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cap="none" dirty="0"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«Кулак-ладонь». </a:t>
            </a:r>
            <a:r>
              <a:rPr lang="ru-RU" sz="2400" cap="none" dirty="0"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cap="none" dirty="0"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9A97C9-9607-4241-8A28-EB47C232B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28613"/>
            <a:ext cx="7545377" cy="4196432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16335CB5-FDE0-48C4-BAE8-1EB028628BA8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10908704" y="3501008"/>
            <a:ext cx="576064" cy="257911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B27A110-0E5B-482C-B535-D43E04E33CD6}"/>
              </a:ext>
            </a:extLst>
          </p:cNvPr>
          <p:cNvSpPr/>
          <p:nvPr/>
        </p:nvSpPr>
        <p:spPr>
          <a:xfrm>
            <a:off x="899592" y="1500175"/>
            <a:ext cx="5958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Вот ладошка, вот кулак.</a:t>
            </a:r>
          </a:p>
          <a:p>
            <a:r>
              <a:rPr lang="ru-RU" sz="2400" dirty="0"/>
              <a:t>Всё быстрей делай так.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1688</TotalTime>
  <Words>282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Franklin Gothic Book</vt:lpstr>
      <vt:lpstr>Franklin Gothic Medium</vt:lpstr>
      <vt:lpstr>Open Sans</vt:lpstr>
      <vt:lpstr>Times New Roman</vt:lpstr>
      <vt:lpstr>Wingdings 2</vt:lpstr>
      <vt:lpstr>Трек</vt:lpstr>
      <vt:lpstr>Муниципальное бюджетное дошкольное образовательное учреждение  «Детский сад присмотра и оздоровления №108 г. Саратова»   Мастер-класс «Использование кинезиологических упражнений как вид здоровьесберегающих технологий в ДОУ.» </vt:lpstr>
      <vt:lpstr>Презентация PowerPoint</vt:lpstr>
      <vt:lpstr>Презентация PowerPoint</vt:lpstr>
      <vt:lpstr>Тест Павлова</vt:lpstr>
      <vt:lpstr>                      Тест Павлова</vt:lpstr>
      <vt:lpstr>                      Тест Павлова</vt:lpstr>
      <vt:lpstr>Презентация PowerPoint</vt:lpstr>
      <vt:lpstr>Растяжки</vt:lpstr>
      <vt:lpstr>Телесные упражнения   «Кулак-ладонь».   </vt:lpstr>
      <vt:lpstr> «Кулак-ребро-ладонь»</vt:lpstr>
      <vt:lpstr>Упражнение «Колечки»</vt:lpstr>
      <vt:lpstr>Упражнение «Ухо-нос»</vt:lpstr>
      <vt:lpstr>Глазодвигательные упражнения</vt:lpstr>
      <vt:lpstr>Метод двуручного (зеркального) рисования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кинезиологических упражнений как вид здоровьесберегающих технологий в ДОУ.</dc:title>
  <dc:creator>ьора</dc:creator>
  <cp:lastModifiedBy>RePack by Diakov</cp:lastModifiedBy>
  <cp:revision>100</cp:revision>
  <dcterms:created xsi:type="dcterms:W3CDTF">2015-10-14T15:16:03Z</dcterms:created>
  <dcterms:modified xsi:type="dcterms:W3CDTF">2020-03-26T05:13:01Z</dcterms:modified>
</cp:coreProperties>
</file>