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B09C-AD2E-479D-9945-DA789FEB8AF9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83AC-D689-4590-8718-2FEBC05E85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B09C-AD2E-479D-9945-DA789FEB8AF9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83AC-D689-4590-8718-2FEBC05E85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B09C-AD2E-479D-9945-DA789FEB8AF9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83AC-D689-4590-8718-2FEBC05E85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B09C-AD2E-479D-9945-DA789FEB8AF9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83AC-D689-4590-8718-2FEBC05E85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B09C-AD2E-479D-9945-DA789FEB8AF9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83AC-D689-4590-8718-2FEBC05E85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B09C-AD2E-479D-9945-DA789FEB8AF9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83AC-D689-4590-8718-2FEBC05E85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B09C-AD2E-479D-9945-DA789FEB8AF9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83AC-D689-4590-8718-2FEBC05E85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B09C-AD2E-479D-9945-DA789FEB8AF9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83AC-D689-4590-8718-2FEBC05E85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B09C-AD2E-479D-9945-DA789FEB8AF9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83AC-D689-4590-8718-2FEBC05E85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B09C-AD2E-479D-9945-DA789FEB8AF9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83AC-D689-4590-8718-2FEBC05E85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B09C-AD2E-479D-9945-DA789FEB8AF9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83AC-D689-4590-8718-2FEBC05E85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3B09C-AD2E-479D-9945-DA789FEB8AF9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83AC-D689-4590-8718-2FEBC05E85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Личностно- ориентированный подход в преподавании предмета технология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 </a:t>
            </a:r>
            <a:r>
              <a:rPr lang="ru-RU" dirty="0" err="1" smtClean="0"/>
              <a:t>Скрипник</a:t>
            </a:r>
            <a:r>
              <a:rPr lang="ru-RU" dirty="0" smtClean="0"/>
              <a:t> Елена Андреевна МОУ СШИ №2 города Магнитогорска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Индивидуальные способности обучающихся.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 уроках технологии учащиеся знакомятся с различными технологиями обработки различных материалов и выполняют практические работы.</a:t>
            </a:r>
          </a:p>
          <a:p>
            <a:r>
              <a:rPr lang="ru-RU" sz="2400" dirty="0" smtClean="0"/>
              <a:t>Успешность выполнения практических заданий зависит от индивидуальных способностей детей и их интересов.</a:t>
            </a:r>
          </a:p>
          <a:p>
            <a:r>
              <a:rPr lang="ru-RU" sz="2400" dirty="0" smtClean="0"/>
              <a:t>В своей работе учителя технологии стараюсь освоить большое количество разных традиционных и новых  технологий обработки материалов, чтобы учащиеся при выборе темы творческого проекта могли подобрать свою тему, соответствующую их индивидуальным способностям.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Материалы, с которыми работают учащиеся в школьной мастерской.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3303060" cy="305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357298"/>
            <a:ext cx="3282956" cy="269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429000"/>
            <a:ext cx="3497270" cy="312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Металл, древесина, бумага, пластик, бисер, текстиль, соленое тесто, </a:t>
            </a:r>
            <a:r>
              <a:rPr lang="ru-RU" sz="3200" dirty="0" err="1" smtClean="0"/>
              <a:t>пластелин</a:t>
            </a:r>
            <a:r>
              <a:rPr lang="ru-RU" sz="3200" dirty="0" smtClean="0"/>
              <a:t> и т.д.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2143140" cy="212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643050"/>
            <a:ext cx="25003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571612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00504"/>
            <a:ext cx="2357454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786190"/>
            <a:ext cx="2857520" cy="248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3714752"/>
            <a:ext cx="2928958" cy="255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3-Д технологии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731688" cy="334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357298"/>
            <a:ext cx="3425832" cy="33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286256"/>
            <a:ext cx="2857520" cy="219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Плетение из ниток, из газетных трубочек, </a:t>
            </a:r>
            <a:r>
              <a:rPr lang="ru-RU" sz="3200" dirty="0" err="1" smtClean="0"/>
              <a:t>бисероплетение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357298"/>
            <a:ext cx="3946002" cy="341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3786214" cy="328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1" y="3929066"/>
            <a:ext cx="4071966" cy="269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125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Личностно- ориентированный подход в преподавании предмета технология</vt:lpstr>
      <vt:lpstr>Индивидуальные способности обучающихся.</vt:lpstr>
      <vt:lpstr>Материалы, с которыми работают учащиеся в школьной мастерской.</vt:lpstr>
      <vt:lpstr>Металл, древесина, бумага, пластик, бисер, текстиль, соленое тесто, пластелин и т.д.</vt:lpstr>
      <vt:lpstr>3-Д технологии</vt:lpstr>
      <vt:lpstr>Плетение из ниток, из газетных трубочек, бисероплетение.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Личностно- ориентированный подход в преподавании предмета технология</dc:title>
  <dc:creator>user</dc:creator>
  <cp:lastModifiedBy>user</cp:lastModifiedBy>
  <cp:revision>1</cp:revision>
  <dcterms:created xsi:type="dcterms:W3CDTF">2020-07-25T05:11:50Z</dcterms:created>
  <dcterms:modified xsi:type="dcterms:W3CDTF">2020-07-25T06:19:21Z</dcterms:modified>
</cp:coreProperties>
</file>