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62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6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1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6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3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5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5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5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4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C8BB-EACF-4C2F-961F-0315B990FF70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CC12-821F-483A-8654-EE5F0205F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/>
          <a:stretch/>
        </p:blipFill>
        <p:spPr>
          <a:xfrm>
            <a:off x="0" y="-1"/>
            <a:ext cx="9151613" cy="6889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3529" y="4376569"/>
            <a:ext cx="1600800" cy="160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73652"/>
            <a:ext cx="1389603" cy="1532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9509" y="3513314"/>
            <a:ext cx="1723361" cy="1927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54027"/>
            <a:ext cx="1635410" cy="2037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594"/>
            <a:ext cx="1656185" cy="2070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744" y="3368951"/>
            <a:ext cx="1656185" cy="20707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3611184"/>
            <a:ext cx="1817468" cy="17316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36" y="3368951"/>
            <a:ext cx="1536657" cy="1820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01515" y="112474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98" y="112474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6681" y="112474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4264" y="112474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1847" y="112474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1846" y="1164747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1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37112"/>
            <a:ext cx="2088232" cy="1230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53136"/>
            <a:ext cx="2088232" cy="1230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28" y="4869160"/>
            <a:ext cx="2088232" cy="1230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4437112"/>
            <a:ext cx="2088232" cy="1230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768" y="5268185"/>
            <a:ext cx="2088232" cy="1230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0076" y="50581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7659" y="50581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889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0472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8367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3816" y="476672"/>
            <a:ext cx="15994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18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7" r="6647"/>
          <a:stretch/>
        </p:blipFill>
        <p:spPr>
          <a:xfrm>
            <a:off x="12846" y="0"/>
            <a:ext cx="9131154" cy="6858000"/>
          </a:xfrm>
          <a:prstGeom prst="rect">
            <a:avLst/>
          </a:prstGeom>
        </p:spPr>
      </p:pic>
      <p:pic>
        <p:nvPicPr>
          <p:cNvPr id="1027" name="Picture 3" descr="E:\КАРТИНОЧКИ\зверюшки, мультяшки\пнг зверь\1495729254rocky-running-paw-patrol-clipart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26" y="3641095"/>
            <a:ext cx="2287235" cy="18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КАРТИНОЧКИ\зверюшки, мультяшки\пнг зверь\paw-patrol-clipart-skye-8.jp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2151" y="4005064"/>
            <a:ext cx="2571934" cy="23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КАРТИНОЧКИ\зверюшки, мультяшки\пнг зверь\a1_marsh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8284" y="3106366"/>
            <a:ext cx="2091522" cy="25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КАРТИНОЧКИ\зверюшки, мультяшки\пнг зверь\a1_rubb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64" y="4409652"/>
            <a:ext cx="1977040" cy="24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КАРТИНОЧКИ\зверюшки, мультяшки\пнг зверь\1495728960chase-paw-patrol-clipart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581128"/>
            <a:ext cx="1800200" cy="218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1515" y="112474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98" y="112474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4328" y="109560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1911" y="109560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9806" y="109560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5255" y="109560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6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692" y="4509120"/>
            <a:ext cx="950189" cy="830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57" y="4374756"/>
            <a:ext cx="1009987" cy="1008113"/>
          </a:xfrm>
          <a:prstGeom prst="rect">
            <a:avLst/>
          </a:prstGeom>
        </p:spPr>
      </p:pic>
      <p:pic>
        <p:nvPicPr>
          <p:cNvPr id="2050" name="Picture 2" descr="E:\КАРТИНОЧКИ\зверюшки, мультяшки\пнг зверь\18938824f7303dfe34a8b261680e5d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24927"/>
            <a:ext cx="2808312" cy="30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682" y="3429000"/>
            <a:ext cx="950189" cy="830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7605" y="5445224"/>
            <a:ext cx="950189" cy="830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25" y="4488093"/>
            <a:ext cx="950189" cy="8305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513" y="3657508"/>
            <a:ext cx="950189" cy="830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83" y="4488093"/>
            <a:ext cx="1009987" cy="1008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11" y="3360151"/>
            <a:ext cx="1009987" cy="10081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43" y="5356459"/>
            <a:ext cx="1009987" cy="10081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618559"/>
            <a:ext cx="1009987" cy="10081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70076" y="50581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7659" y="50581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2889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0472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8367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3816" y="476672"/>
            <a:ext cx="15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8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19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7"/>
          <a:stretch/>
        </p:blipFill>
        <p:spPr>
          <a:xfrm>
            <a:off x="0" y="0"/>
            <a:ext cx="919558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2976"/>
            <a:ext cx="2839920" cy="2839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34" y="4693437"/>
            <a:ext cx="2808312" cy="1410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3" t="14972" b="9889"/>
          <a:stretch/>
        </p:blipFill>
        <p:spPr>
          <a:xfrm>
            <a:off x="6166084" y="1124744"/>
            <a:ext cx="3064892" cy="3804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32936"/>
            <a:ext cx="792088" cy="1012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23248"/>
            <a:ext cx="792088" cy="1012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96" y="4793055"/>
            <a:ext cx="792088" cy="10122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70076" y="50581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7659" y="50581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2889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0472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8367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3816" y="476672"/>
            <a:ext cx="15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5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C 0.01476 -0.00047 0.02952 -0.00047 0.04427 -0.00116 C 0.04983 -0.00139 0.06233 -0.00973 0.06719 -0.01227 C 0.07153 -0.01737 0.07761 -0.01991 0.08247 -0.02454 C 0.08716 -0.02894 0.09046 -0.03403 0.09514 -0.03866 C 0.09792 -0.04144 0.10139 -0.04746 0.10278 -0.04977 C 0.10487 -0.05301 0.10868 -0.05556 0.11042 -0.05903 C 0.11285 -0.06389 0.11528 -0.0669 0.11927 -0.07107 C 0.12084 -0.075 0.12414 -0.07778 0.12691 -0.08125 C 0.129 -0.0838 0.12969 -0.08704 0.13195 -0.08936 C 0.13368 -0.09121 0.13646 -0.0926 0.13837 -0.09445 C 0.15105 -0.10741 0.12813 -0.08843 0.14601 -0.10255 C 0.14844 -0.10741 0.15139 -0.11112 0.15487 -0.11575 C 0.15625 -0.12639 0.15712 -0.1257 0.16112 -0.13496 C 0.16407 -0.14167 0.16268 -0.1463 0.16875 -0.15116 C 0.17066 -0.15741 0.17726 -0.16135 0.179 -0.16737 C 0.17952 -0.16945 0.17952 -0.17153 0.18021 -0.17338 C 0.18091 -0.17547 0.18282 -0.17963 0.18282 -0.1794 C 0.18316 -0.18473 0.18282 -0.18982 0.18403 -0.19468 C 0.18473 -0.19723 0.18993 -0.2 0.19167 -0.20186 C 0.19584 -0.20649 0.19844 -0.2095 0.20434 -0.21297 C 0.2066 -0.21829 0.21007 -0.22385 0.21198 -0.22917 C 0.21302 -0.23241 0.21302 -0.23542 0.21441 -0.23843 C 0.21598 -0.24121 0.21962 -0.24653 0.21962 -0.2463 C 0.22275 -0.26713 0.22379 -0.26181 0.22084 -0.29514 C 0.22066 -0.29723 0.2191 -0.29931 0.21823 -0.30116 C 0.21789 -0.30232 0.21702 -0.30417 0.21702 -0.30417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19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2636912"/>
            <a:ext cx="2448272" cy="2667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30699"/>
            <a:ext cx="1995618" cy="2293814"/>
          </a:xfrm>
          <a:prstGeom prst="rect">
            <a:avLst/>
          </a:prstGeom>
        </p:spPr>
      </p:pic>
      <p:pic>
        <p:nvPicPr>
          <p:cNvPr id="3074" name="Picture 2" descr="E:\СЦЕНАРИИ\Дошколята_Праздник\математика\036955c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" y="2935373"/>
            <a:ext cx="18288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16719" r="10885" b="23474"/>
          <a:stretch/>
        </p:blipFill>
        <p:spPr>
          <a:xfrm>
            <a:off x="395536" y="4581128"/>
            <a:ext cx="2108838" cy="1634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1576" y="50581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9159" y="50581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6742" y="491188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9684" y="550306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7579" y="550306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3029" y="550306"/>
            <a:ext cx="10488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0069" y="536294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7652" y="476672"/>
            <a:ext cx="8275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4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3" grpId="1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38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2020-03-05T08:12:21Z</dcterms:created>
  <dcterms:modified xsi:type="dcterms:W3CDTF">2020-03-06T08:55:11Z</dcterms:modified>
</cp:coreProperties>
</file>