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5" r:id="rId3"/>
    <p:sldId id="274" r:id="rId4"/>
    <p:sldId id="275" r:id="rId5"/>
    <p:sldId id="276" r:id="rId6"/>
    <p:sldId id="277" r:id="rId7"/>
    <p:sldId id="280" r:id="rId8"/>
    <p:sldId id="279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00108"/>
            <a:ext cx="564360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57620" y="142852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Сентябрь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14298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Вот и кончилось веселое теплое лето, на смену ему приходит осень. Первый осенний месяц — сентябрь. Зовут его «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запевалой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осени» и «златоцветом». Травы в лугах, полях и лесах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высыхают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</a:rPr>
              <a:t>, желтеют, становится золотистой листва деревьев и кустарников.</a:t>
            </a:r>
            <a:endParaRPr lang="ru-RU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1928795" y="3339984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Осень- художница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000504"/>
            <a:ext cx="65008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Повязала Осень пестрый фартук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И ведерки с красками взяла.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Ранним утром, проходя по парку, 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Листья позолотой обвела.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3080">
            <a:off x="3629531" y="1106950"/>
            <a:ext cx="5090974" cy="296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2874882" flipV="1">
            <a:off x="2286000" y="364331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начале сентября выдаются теплые солнечные деньки. Небо сверкает синевой, на которой сквозят золотыми узорами лис­тья кленов и берез. Воздух чист, прозрачен, и в нем летают серебристые нити паутины. Такие дни называют «бабьим ле­том». «Коли ясно, то и осень прекрасна» — говорит русская народная пословица.</a:t>
            </a: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331248" y="4514091"/>
            <a:ext cx="17144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" algn="l"/>
              </a:tabLst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и задания</a:t>
            </a:r>
            <a:endParaRPr kumimoji="0" lang="ru-RU" sz="8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2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сентябрь называют «златоцветом»?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2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дни сентября называют «бабьим летом»?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24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Отгадать загадки: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167062"/>
          <a:ext cx="6096000" cy="5238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23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 rot="21018222">
            <a:off x="216502" y="3560018"/>
            <a:ext cx="32861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Висят на ветке Золотые монетки.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(Осенние листья)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 rot="9670842" flipV="1">
            <a:off x="324253" y="1163611"/>
            <a:ext cx="43336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потолке, в уголке Висит сито — Не руками свито.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(Паутина)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рук, А холст ткет.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(Паук)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786214" cy="310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14752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4282" y="5338086"/>
            <a:ext cx="157163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Задание:</a:t>
            </a:r>
          </a:p>
          <a:p>
            <a:pPr marL="0" marR="0" lvl="0" indent="165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Нарисовать паутинку и паучка.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65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ххх\Рабочий стол\детский сад\для родителей\рамки\Zlatovlaska_kristi_2010_07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21315722">
            <a:off x="910947" y="2774889"/>
            <a:ext cx="8109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1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190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Метод-кабинет</cp:lastModifiedBy>
  <cp:revision>150</cp:revision>
  <dcterms:modified xsi:type="dcterms:W3CDTF">2018-09-26T02:19:12Z</dcterms:modified>
</cp:coreProperties>
</file>