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81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родным городом как средство патриотического</a:t>
            </a:r>
            <a:r>
              <a:rPr 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8676456" cy="10081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Изобразительная деятельность- это лучший способ выражения эмоций детей от увиденного.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165618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Дети очень любят рисовать. Они рисуют в свободной деятельности и непосредственно в образовательной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konkurs42.ru/_ph/47/709656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864096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etsad195nk.ru/wp-content/uploads/2019/04/%D0%93%D0%B5%D1%80%D0%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92488" cy="6453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Родной город, родная страна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53650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Знакомя детей с родным городом, страной мы расширяем представления о значении государственных  символов России.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Воспитываем уважительное отношение к гербу, флагу, гимну Российской Федерации.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Знакомим детей со столицей нашей Родины – Москвой и другими городами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sinsk.in/uploads/posts/2015-05/1432043923_muzei-kol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68052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Родная культура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5085184"/>
            <a:ext cx="6444208" cy="17728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Важно прививать детям чувство любви и уважения к культурным ценностям и традициям русского народа.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_WQQvqFnMQ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65212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«9 мая – День Победы»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600200"/>
            <a:ext cx="3024336" cy="4997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Участие в мероприятиях города посвященных Дню победы.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Дети – будущее страны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Постепенно  от прогулки к экскурсии, от беседы к чтению, у детей складывается прекрасный образ родного города, своей малой Родины.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Всё это закладывает у детей первые основы патриотизма.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Дети – будущее нашей страны, им беречь и охранять её просторы, её богатство!!!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же такое патриотизм? Когда его нужно воспитывать у детей?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ее истории, прошлому и настоящему, ко всему человечеству». Д.С.Лихачев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гуманной, духовно-нравственной личности, достойных будущих граждан России, патриотов своего отечества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чувства любви к своему родному краю, своей малой родине на основе ознакомления с родной природой, культурой и традициями.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*формирование чувства привязанности к своему дому, детскому саду, родному городу, близким.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*расширение представлений о России, как о родной стране, о Новокузнецке, как о родном городе.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*воспитание патриотизма, уважение к культурному прошлому России посредством эстетического воспитания.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решаются во всех видах детской деятельности: на занятиях, в играх, в труде, в быту  так как воспитывают в ребенке не только патриотические чувства, но и формируют его взаимоотношения со взрослыми и сверстниками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376537/30f2ab3f-bcb8-42bd-92be-b488dba293b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60" y="274638"/>
            <a:ext cx="87444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5688632" cy="528945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Родина-это город, в котором живет человек, и улица, на которой стоит его дом, и деревце под окном, и пение птички: все это Родина.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Интеграция образовательных областей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участие воспитанников в целевых прогулках, экскурсиях по городу,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обеспечевают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необходимую двигательную активность способствуют укреплению и сохранению здоровья, разучивание народных игр.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»-рисование пейзажей родного города, знакомство с прикладным искусством, разучивание песен, танцев.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чтение произведений о малой родине, знакомство с писателями родного края, составление рассказов о родном крае, семье, городе.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обсуждение правил безопасного поведения во время прогулок, экскурсий, уборка участков, подкормка птиц живущих в городе.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участие в социально-значимых событиях, происходящих в городе.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et.wallhere.com/photo/sunlight-nature-plants-branch-skyscraper-green-tree-leaf-flower-season-flora-computer-wallpaper-botany-16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Чувство Родины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Родина — место, где родился человек, а также страна, в которой он родился и к судьбе которой ощущает свою духовную сопричастность.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Дошкольное детство — большой отрезок жизни ребенка. Условия жизни в это время стремительно расширяются: рамки семьи раздвигаются до пределов улицы, города, страны. Ребенок открывает для себя мир человеческих отношений, разных видов деятельности и общественных функций людей.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1.culture.ru/c/24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4608512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Родной город.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6120680" cy="35283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Родина начинается с любви к своему городу.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История города – это живая история.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Новокузнецк – один из самых старых городов Сибири, город, чья история тесно связана с историей государства . Город  писателей, художников, город, в котором о каждом доме, о каждом памятнике можно рассказывать часами.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sfokus.ru/images/photos/medium/a5868d23dc09f375808f0146b8d49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Родная природа.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517232"/>
            <a:ext cx="8075240" cy="12241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Любить свой город – значит и любить природу в нём. </a:t>
            </a:r>
          </a:p>
          <a:p>
            <a:pPr algn="just">
              <a:buNone/>
            </a:pPr>
            <a:r>
              <a:rPr lang="ru-RU" b="1" dirty="0" smtClean="0"/>
              <a:t>Во время наблюдений, экскурсий, </a:t>
            </a:r>
          </a:p>
          <a:p>
            <a:pPr algn="just">
              <a:buNone/>
            </a:pPr>
            <a:r>
              <a:rPr lang="ru-RU" b="1" dirty="0" smtClean="0"/>
              <a:t>прогулок у детей формируются положительные эмоции.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656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Ознакомление с родным городом как средство патриотического воспитания</vt:lpstr>
      <vt:lpstr>Что же такое патриотизм? Когда его нужно воспитывать у детей?</vt:lpstr>
      <vt:lpstr>Цель: воспитание гуманной, духовно-нравственной личности, достойных будущих граждан России, патриотов своего отечества.</vt:lpstr>
      <vt:lpstr>Слайд 4</vt:lpstr>
      <vt:lpstr>Слайд 5</vt:lpstr>
      <vt:lpstr>Интеграция образовательных областей</vt:lpstr>
      <vt:lpstr>Чувство Родины</vt:lpstr>
      <vt:lpstr>Родной город.</vt:lpstr>
      <vt:lpstr>Родная природа.</vt:lpstr>
      <vt:lpstr>Изобразительная деятельность- это лучший способ выражения эмоций детей от увиденного.</vt:lpstr>
      <vt:lpstr>Родной город, родная страна</vt:lpstr>
      <vt:lpstr>Родная культура.</vt:lpstr>
      <vt:lpstr>«9 мая – День Победы»</vt:lpstr>
      <vt:lpstr>Дети – будущее страны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2019-05-16T14:07:01Z</dcterms:created>
  <dcterms:modified xsi:type="dcterms:W3CDTF">2020-03-30T15:05:00Z</dcterms:modified>
</cp:coreProperties>
</file>