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9" autoAdjust="0"/>
    <p:restoredTop sz="94660"/>
  </p:normalViewPr>
  <p:slideViewPr>
    <p:cSldViewPr>
      <p:cViewPr varScale="1">
        <p:scale>
          <a:sx n="58" d="100"/>
          <a:sy n="5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85852" y="4214818"/>
            <a:ext cx="4986350" cy="1257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конкурсная заставка 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4047" y="428604"/>
            <a:ext cx="375539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5600712" cy="2571767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Проект по ПДД «Мой друг - светофор».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Воспитатели 5 группы: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Шайхуллина</a:t>
            </a:r>
            <a:r>
              <a:rPr lang="ru-RU" sz="2400" dirty="0" smtClean="0">
                <a:solidFill>
                  <a:schemeClr val="tx1"/>
                </a:solidFill>
              </a:rPr>
              <a:t> Р. Ф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Салимова</a:t>
            </a:r>
            <a:r>
              <a:rPr lang="ru-RU" sz="2400" dirty="0" smtClean="0">
                <a:solidFill>
                  <a:schemeClr val="tx1"/>
                </a:solidFill>
              </a:rPr>
              <a:t> Г. М.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268760"/>
            <a:ext cx="678475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8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1154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9530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14686"/>
            <a:ext cx="54006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21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Разбор ситуации на дороге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84648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Лепка «Светофор мой друг» 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79010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Аппликация «Автобус» </a:t>
            </a:r>
            <a:br>
              <a:rPr lang="ru-RU" dirty="0" smtClean="0"/>
            </a:br>
            <a:r>
              <a:rPr lang="ru-RU" sz="3100" dirty="0" smtClean="0"/>
              <a:t>( </a:t>
            </a:r>
            <a:r>
              <a:rPr lang="ru-RU" sz="2700" dirty="0" smtClean="0"/>
              <a:t>виды транспорта</a:t>
            </a:r>
            <a:r>
              <a:rPr lang="ru-RU" sz="3100" dirty="0" smtClean="0"/>
              <a:t>)</a:t>
            </a: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оспитатель\Pictures\пдд\CIMG7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825820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конкурсе !!!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оспитатель\Pictures\пдд\CIMG7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143932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Фотоконкурс!!!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572032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853164"/>
            <a:ext cx="4681542" cy="263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9"/>
            <a:ext cx="7143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71670" y="1643050"/>
            <a:ext cx="5572164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Краткосрочный 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1643050"/>
            <a:ext cx="6215106" cy="3286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Проблема: незнание детьми правил дорожного движения, правил поведения на улице и на дороге, световых сигналов светофора.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85794"/>
            <a:ext cx="6215106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Обоснование проблемы: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1"/>
            <a:ext cx="6643734" cy="4472006"/>
          </a:xfrm>
        </p:spPr>
        <p:txBody>
          <a:bodyPr>
            <a:normAutofit/>
          </a:bodyPr>
          <a:lstStyle/>
          <a:p>
            <a:r>
              <a:rPr lang="ru-RU" dirty="0" smtClean="0"/>
              <a:t>1. Родители не достаточно уделяют внимание теме «Правила поведения на дороге», «Правила поведения на улице», «Правила дорожного движения»;</a:t>
            </a:r>
          </a:p>
          <a:p>
            <a:r>
              <a:rPr lang="ru-RU" dirty="0" smtClean="0"/>
              <a:t>2. Нет знаний у детей о правилах поведения на дороге, о смене сигналов светофора, их смысл.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029472" cy="121444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Цель проекта: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928802"/>
            <a:ext cx="5557854" cy="335758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Формирование у детей младшего дошкольного возраста навыков безопасного поведения через ознакомление с правилами дорожного движения, безопасного поведения на дорогах.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200024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</a:t>
            </a:r>
          </a:p>
          <a:p>
            <a:pPr algn="just"/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612845"/>
            <a:ext cx="67151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2000" dirty="0" smtClean="0"/>
              <a:t>1. Познакомить детей младшего дошкольного возраста с правилами дорожного движения, со светофором. Учить понимать значение световых сигналов светофора. Формировать начальные навыки безопасного поведения на дороге и на улице.</a:t>
            </a:r>
          </a:p>
          <a:p>
            <a:r>
              <a:rPr lang="ru-RU" sz="2000" dirty="0" smtClean="0"/>
              <a:t>2. Активировать слуховые и зрительные анализаторы, развивать у детей речь, воображение и мышление. Закрепить названия цветов (желтый, зеленый, красный).</a:t>
            </a:r>
          </a:p>
          <a:p>
            <a:r>
              <a:rPr lang="ru-RU" sz="2000" dirty="0" smtClean="0"/>
              <a:t>3. Приучать детей выполнять правила, действовать в коллективе.</a:t>
            </a:r>
          </a:p>
          <a:p>
            <a:r>
              <a:rPr lang="ru-RU" sz="2000" dirty="0" smtClean="0"/>
              <a:t>4. Активизировать словарь: светофор, зеленый (красный, желтый) цвет, руль, безопасность, дорога, транспорт, тротуар, проезжая часть, обочина, пешеходный переход, перекрёсток);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проекта:</a:t>
            </a:r>
            <a:br>
              <a:rPr lang="ru-RU" dirty="0" smtClean="0"/>
            </a:br>
            <a:r>
              <a:rPr lang="ru-RU" dirty="0" smtClean="0"/>
              <a:t>1. Работа с родителями: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43049"/>
            <a:ext cx="6643734" cy="428628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консультация «Дети на дорогах», «Легко ли научить ребенка правильно вести себя на дороге»;</a:t>
            </a:r>
          </a:p>
          <a:p>
            <a:r>
              <a:rPr lang="ru-RU" dirty="0" smtClean="0"/>
              <a:t>- папка – передвижка «Обучение детей ПДД», «Формирование у детей навыков поведения на улице»;</a:t>
            </a:r>
          </a:p>
          <a:p>
            <a:r>
              <a:rPr lang="ru-RU" dirty="0" smtClean="0"/>
              <a:t>- беседа «Начните с себя!»;</a:t>
            </a:r>
          </a:p>
          <a:p>
            <a:r>
              <a:rPr lang="ru-RU" dirty="0" smtClean="0"/>
              <a:t>- Анкетирование для родителей «Осторожно: дорога!»,</a:t>
            </a:r>
          </a:p>
          <a:p>
            <a:r>
              <a:rPr lang="ru-RU" dirty="0" smtClean="0"/>
              <a:t>- памятка для родителей «Все начинается с малого»;</a:t>
            </a:r>
          </a:p>
          <a:p>
            <a:r>
              <a:rPr lang="ru-RU" dirty="0" smtClean="0"/>
              <a:t>- Рекомендации «Формирование у детей специальных навыков», «Обучение детей правилам безопасного поведения в процессе пешего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2. Работа с детьми: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071546"/>
            <a:ext cx="6643734" cy="5072098"/>
          </a:xfrm>
        </p:spPr>
        <p:txBody>
          <a:bodyPr>
            <a:noAutofit/>
          </a:bodyPr>
          <a:lstStyle/>
          <a:p>
            <a:r>
              <a:rPr lang="ru-RU" sz="1800" dirty="0" smtClean="0"/>
              <a:t>1. Рассматривание материала по теме «Правила дорожного движения», «Мой друг-светофор», «Правила поведения на дороге и на улице», иллюстрации с изображением транспортных средств, альбомы по теме;</a:t>
            </a:r>
          </a:p>
          <a:p>
            <a:r>
              <a:rPr lang="ru-RU" sz="1800" dirty="0" smtClean="0"/>
              <a:t>2. Беседа «Мой друг-светофор»;</a:t>
            </a:r>
          </a:p>
          <a:p>
            <a:r>
              <a:rPr lang="ru-RU" sz="1800" dirty="0" smtClean="0"/>
              <a:t>3. Аппликация с элементами рисования «Дорога и светофор»;</a:t>
            </a:r>
          </a:p>
          <a:p>
            <a:r>
              <a:rPr lang="ru-RU" sz="1800" dirty="0" smtClean="0"/>
              <a:t>4. Чтение стихотворений, загадывание загадок на тему «ПДД», «Светофор»;</a:t>
            </a:r>
          </a:p>
          <a:p>
            <a:r>
              <a:rPr lang="ru-RU" sz="1800" dirty="0" smtClean="0"/>
              <a:t>5. Дидактические игры: «Дорожные знаки», «Собери машину по частям», «Светофор», «Угадай транспорт» ;</a:t>
            </a:r>
          </a:p>
          <a:p>
            <a:r>
              <a:rPr lang="ru-RU" sz="1800" dirty="0" smtClean="0"/>
              <a:t>6.  Подвижные игры: «По длинной извилистой дорожке», «Воробушки и автомобиль», «Поезд», «Машины», «Трамвай», «Цветные автомобили»;</a:t>
            </a:r>
          </a:p>
          <a:p>
            <a:r>
              <a:rPr lang="ru-RU" sz="1800" dirty="0" smtClean="0"/>
              <a:t>7. Сюжетно–ролевая игра «Шофёры», «Водители и пешеходы», </a:t>
            </a:r>
          </a:p>
          <a:p>
            <a:r>
              <a:rPr lang="ru-RU" sz="1800" dirty="0" smtClean="0"/>
              <a:t>8 . Конструирование различных улиц из строительного материала для закрепления знаний о ПДД;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22342"/>
            <a:ext cx="4826536" cy="271492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096" y="3284972"/>
            <a:ext cx="4974704" cy="2798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480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по ПДД «Мой друг - светофор». </vt:lpstr>
      <vt:lpstr>Тип проекта </vt:lpstr>
      <vt:lpstr>Проблема: незнание детьми правил дорожного движения, правил поведения на улице и на дороге, световых сигналов светофора. </vt:lpstr>
      <vt:lpstr>Обоснование проблемы: </vt:lpstr>
      <vt:lpstr>Цель проекта:</vt:lpstr>
      <vt:lpstr>Слайд 6</vt:lpstr>
      <vt:lpstr>Реализация проекта: 1. Работа с родителями: </vt:lpstr>
      <vt:lpstr>2. Работа с детьми:</vt:lpstr>
      <vt:lpstr>Слайд 9</vt:lpstr>
      <vt:lpstr>Слайд 10</vt:lpstr>
      <vt:lpstr>Слайд 11</vt:lpstr>
      <vt:lpstr>Разбор ситуации на дороге</vt:lpstr>
      <vt:lpstr>Лепка «Светофор мой друг» </vt:lpstr>
      <vt:lpstr>Аппликация «Автобус»  ( виды транспорта)</vt:lpstr>
      <vt:lpstr>Участие в конкурсе !!!</vt:lpstr>
      <vt:lpstr>Фотоконкурс!!!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Воспитатель</cp:lastModifiedBy>
  <cp:revision>17</cp:revision>
  <dcterms:created xsi:type="dcterms:W3CDTF">2014-08-03T10:36:29Z</dcterms:created>
  <dcterms:modified xsi:type="dcterms:W3CDTF">2018-11-12T08:46:11Z</dcterms:modified>
</cp:coreProperties>
</file>