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70" r:id="rId3"/>
    <p:sldId id="282" r:id="rId4"/>
    <p:sldId id="284" r:id="rId5"/>
    <p:sldId id="259" r:id="rId6"/>
    <p:sldId id="261" r:id="rId7"/>
    <p:sldId id="289" r:id="rId8"/>
    <p:sldId id="262" r:id="rId9"/>
    <p:sldId id="273" r:id="rId10"/>
    <p:sldId id="274" r:id="rId11"/>
    <p:sldId id="277" r:id="rId12"/>
    <p:sldId id="279" r:id="rId13"/>
    <p:sldId id="281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D78A-94A1-4465-A530-CFD7595FBAA3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A131-A951-4156-A204-19372349E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5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8A131-A951-4156-A204-19372349E8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7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8A131-A951-4156-A204-19372349E8F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9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3B7CD31-5647-4B79-8980-6A30E2768D0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9CA9621-6C08-4FA3-8464-82930DEEE1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51520" y="2276872"/>
            <a:ext cx="4392488" cy="2306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+mn-lt"/>
              </a:rPr>
              <a:t>Мастер-класс</a:t>
            </a:r>
            <a:br>
              <a:rPr lang="ru-RU" sz="49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</a:rPr>
              <a:t>«Изготовление</a:t>
            </a:r>
            <a:br>
              <a:rPr lang="ru-RU" sz="49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</a:rPr>
              <a:t>значка-броши</a:t>
            </a:r>
            <a:br>
              <a:rPr lang="ru-RU" sz="49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</a:rPr>
              <a:t> к 9 мая»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3" name="Picture 2" descr="H:\Гвоздика\IMG_20180409_193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33796" y="686885"/>
            <a:ext cx="4202179" cy="435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13176"/>
            <a:ext cx="8604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Учитель начальных </a:t>
            </a:r>
            <a:r>
              <a:rPr lang="ru-RU" sz="2800" b="1" dirty="0" smtClean="0">
                <a:solidFill>
                  <a:srgbClr val="C00000"/>
                </a:solidFill>
              </a:rPr>
              <a:t>классов, педагог дополнительного образования </a:t>
            </a:r>
            <a:r>
              <a:rPr lang="ru-RU" sz="2800" b="1" dirty="0" smtClean="0">
                <a:solidFill>
                  <a:srgbClr val="C00000"/>
                </a:solidFill>
              </a:rPr>
              <a:t>Серебрякова С.А.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МБОУ СШ № 40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г. Петропавловск-Камчатский, 2018 год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3480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260648"/>
            <a:ext cx="6192688" cy="87099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Вяжем </a:t>
            </a:r>
            <a:r>
              <a:rPr lang="ru-RU" sz="4400" b="1" dirty="0" err="1" smtClean="0">
                <a:solidFill>
                  <a:srgbClr val="FF0000"/>
                </a:solidFill>
                <a:latin typeface="+mn-lt"/>
              </a:rPr>
              <a:t>чашелистник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861048"/>
            <a:ext cx="5472608" cy="255800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1ряд. Снизу присоединяем нить зелёного цвета и вяжем весь ряд столбиками без </a:t>
            </a:r>
            <a:r>
              <a:rPr lang="ru-RU" sz="2000" b="1" dirty="0" err="1" smtClean="0"/>
              <a:t>накида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2 ряд и 3 ряд вяжем столбиками без </a:t>
            </a:r>
            <a:r>
              <a:rPr lang="ru-RU" sz="2000" b="1" dirty="0" err="1" smtClean="0"/>
              <a:t>накида</a:t>
            </a:r>
            <a:r>
              <a:rPr lang="ru-RU" sz="2000" b="1" dirty="0" smtClean="0"/>
              <a:t>, произвольно делая убавки до тех пор, пока не останется 1 петля.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705015" cy="287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дминистратор\Desktop\Гвоздика\IMG_20180409_18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924944"/>
            <a:ext cx="3157736" cy="236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52120" y="1556792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Нить отрезаем, прячем под петельки предыдущего ряда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145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43608" y="260648"/>
            <a:ext cx="7668344" cy="7921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Вяжем листики для цветка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51520" y="1700808"/>
            <a:ext cx="3657600" cy="639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+mn-lt"/>
              </a:rPr>
              <a:t>Набираем 16 воздушных петель, провязываем столбиками без </a:t>
            </a:r>
            <a:r>
              <a:rPr lang="ru-RU" sz="2000" b="1" dirty="0" err="1" smtClean="0">
                <a:latin typeface="+mn-lt"/>
              </a:rPr>
              <a:t>накида</a:t>
            </a:r>
            <a:r>
              <a:rPr lang="ru-RU" sz="2000" b="1" dirty="0" smtClean="0">
                <a:latin typeface="+mn-lt"/>
              </a:rPr>
              <a:t>, внутрь протягиваем тонкую проволоку</a:t>
            </a:r>
            <a:endParaRPr lang="ru-RU" sz="2000" b="1" dirty="0">
              <a:latin typeface="+mn-lt"/>
            </a:endParaRPr>
          </a:p>
        </p:txBody>
      </p:sp>
      <p:pic>
        <p:nvPicPr>
          <p:cNvPr id="7170" name="Picture 2" descr="C:\Users\Администратор\Desktop\Гвоздика\IMG_20180409_1810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924944"/>
            <a:ext cx="3384376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5486400" y="5084763"/>
            <a:ext cx="3190056" cy="6397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Вяжем таких листиков несколько штук</a:t>
            </a:r>
            <a:endParaRPr lang="ru-RU" b="1" dirty="0"/>
          </a:p>
        </p:txBody>
      </p:sp>
      <p:pic>
        <p:nvPicPr>
          <p:cNvPr id="6146" name="Picture 2" descr="H:\Гвоздика\IMG_20180409_181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32448" cy="3462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7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332656"/>
            <a:ext cx="4536504" cy="72697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Собираем брошь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3528" y="1556792"/>
            <a:ext cx="2673350" cy="4114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Подрезаем уголки  у георгиевской ленты.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Пришиваем листики к цветку.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Пришиваем цветок к ленте.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Пришиваем основу для броши с изнаночной стороны.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563572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84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964488" cy="87153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Вид броши с изнаночной стороны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6" name="Picture 2" descr="C:\Users\Администратор\Desktop\Гвоздика\IMG_20180409_1938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974" y="1268760"/>
            <a:ext cx="6236384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3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Гвоздика\IMG_20180409_193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8850" y="123478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55776" y="332656"/>
            <a:ext cx="4536504" cy="726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Готовая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брошь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75656" y="5373216"/>
            <a:ext cx="7380312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pPr>
              <a:buFont typeface="Arial" pitchFamily="34" charset="0"/>
              <a:buNone/>
            </a:pPr>
            <a:r>
              <a:rPr lang="ru-RU" sz="16000" b="1" smtClean="0">
                <a:solidFill>
                  <a:srgbClr val="FF0000"/>
                </a:solidFill>
              </a:rPr>
              <a:t>Желаю творческих успехов!</a:t>
            </a:r>
            <a:endParaRPr lang="ru-RU" sz="1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9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196752"/>
            <a:ext cx="6913562" cy="504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FF0000"/>
                </a:solidFill>
                <a:latin typeface="+mn-lt"/>
              </a:rPr>
              <a:t>Необходимые материалы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95536" y="1916832"/>
            <a:ext cx="3032125" cy="3384550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latin typeface="+mn-lt"/>
              </a:rPr>
              <a:t>Георгиевская лента длиной 40-50 см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+mn-lt"/>
              </a:rPr>
              <a:t>Нити красного и зелёного цвета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+mn-lt"/>
              </a:rPr>
              <a:t>Крючок (его номер зависит от толщины нити),  игла, нити для сборки деталей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+mn-lt"/>
              </a:rPr>
              <a:t>Основа для броши или булавка</a:t>
            </a:r>
            <a:endParaRPr lang="ru-RU" sz="2400" b="1" dirty="0">
              <a:latin typeface="+mn-lt"/>
            </a:endParaRPr>
          </a:p>
        </p:txBody>
      </p:sp>
      <p:pic>
        <p:nvPicPr>
          <p:cNvPr id="1026" name="Picture 2" descr="C:\Users\Администратор\Desktop\Гвоздика\IMG_20180409_1640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628800"/>
            <a:ext cx="5086350" cy="381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760" y="620688"/>
            <a:ext cx="4968552" cy="10080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Начало работы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844824"/>
            <a:ext cx="3657600" cy="639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+mn-lt"/>
              </a:rPr>
              <a:t>Набираем 8 воздушных петель</a:t>
            </a:r>
            <a:endParaRPr lang="ru-RU" sz="2400" b="1" dirty="0">
              <a:latin typeface="+mn-lt"/>
            </a:endParaRPr>
          </a:p>
        </p:txBody>
      </p:sp>
      <p:pic>
        <p:nvPicPr>
          <p:cNvPr id="12290" name="Picture 2" descr="C:\Users\Администратор\Desktop\Гвоздика\IMG_20180409_1642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08275"/>
            <a:ext cx="4233863" cy="317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148064" y="4797152"/>
            <a:ext cx="3657600" cy="639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+mn-lt"/>
              </a:rPr>
              <a:t>Соединительным столбиком замыкаем петли в кольцо</a:t>
            </a:r>
            <a:endParaRPr lang="ru-RU" sz="2400" b="1" dirty="0">
              <a:latin typeface="+mn-lt"/>
            </a:endParaRPr>
          </a:p>
        </p:txBody>
      </p:sp>
      <p:pic>
        <p:nvPicPr>
          <p:cNvPr id="3074" name="Picture 2" descr="H:\Гвоздика\IMG_20180409_164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8184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1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55776" y="548680"/>
            <a:ext cx="5976664" cy="72072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1-ый ряд гвоздики</a:t>
            </a:r>
            <a:endParaRPr lang="ru-RU" sz="4400" b="1" dirty="0">
              <a:latin typeface="+mn-lt"/>
            </a:endParaRPr>
          </a:p>
        </p:txBody>
      </p:sp>
      <p:pic>
        <p:nvPicPr>
          <p:cNvPr id="14338" name="Picture 2" descr="C:\Users\Администратор\Desktop\Гвоздика\IMG_20180409_16444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556792"/>
            <a:ext cx="4894262" cy="367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39552" y="1412776"/>
            <a:ext cx="3384550" cy="41148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    Начинаем каждый новый ряд с набора 3 воздушных петель (считаем их за 1 столбик с </a:t>
            </a:r>
            <a:r>
              <a:rPr lang="ru-RU" sz="2400" b="1" dirty="0" err="1" smtClean="0"/>
              <a:t>накидом</a:t>
            </a:r>
            <a:r>
              <a:rPr lang="ru-RU" sz="2400" b="1" dirty="0" smtClean="0"/>
              <a:t>).</a:t>
            </a:r>
          </a:p>
          <a:p>
            <a:pPr algn="just"/>
            <a:r>
              <a:rPr lang="ru-RU" sz="2400" b="1" dirty="0" smtClean="0"/>
              <a:t>    В кольцо вяжем 24 столбика с одним </a:t>
            </a:r>
            <a:r>
              <a:rPr lang="ru-RU" sz="2400" b="1" dirty="0" err="1" smtClean="0"/>
              <a:t>накидом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    Получилось в кольце 25 столбиков с одним </a:t>
            </a:r>
            <a:r>
              <a:rPr lang="ru-RU" sz="2400" b="1" dirty="0" err="1" smtClean="0"/>
              <a:t>накидом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287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362200" y="-315913"/>
            <a:ext cx="6781800" cy="16002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2-ый ряд гвоздики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3657600" cy="639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+mn-lt"/>
              </a:rPr>
              <a:t>Начинаем ряд с 3 воздушных  петель</a:t>
            </a:r>
            <a:endParaRPr lang="ru-RU" sz="2400" b="1" dirty="0">
              <a:latin typeface="+mn-lt"/>
            </a:endParaRPr>
          </a:p>
        </p:txBody>
      </p:sp>
      <p:pic>
        <p:nvPicPr>
          <p:cNvPr id="4098" name="Picture 2" descr="C:\Users\Администратор\Desktop\Гвоздика\IMG_20180409_1649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204864"/>
            <a:ext cx="3024188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4572000" y="5085184"/>
            <a:ext cx="4041775" cy="639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+mn-lt"/>
              </a:rPr>
              <a:t>В каждую петлю вяжем по три столбика с </a:t>
            </a:r>
            <a:r>
              <a:rPr lang="ru-RU" sz="2400" b="1" dirty="0" err="1" smtClean="0">
                <a:latin typeface="+mn-lt"/>
              </a:rPr>
              <a:t>накидом</a:t>
            </a:r>
            <a:r>
              <a:rPr lang="ru-RU" sz="2400" b="1" dirty="0" smtClean="0">
                <a:latin typeface="+mn-lt"/>
              </a:rPr>
              <a:t>, чтобы стали появляться волны</a:t>
            </a:r>
            <a:endParaRPr lang="ru-RU" sz="2400" b="1" dirty="0">
              <a:latin typeface="+mn-lt"/>
            </a:endParaRPr>
          </a:p>
        </p:txBody>
      </p:sp>
      <p:pic>
        <p:nvPicPr>
          <p:cNvPr id="6" name="Picture 2" descr="H:\Гвоздика\IMG_20180409_165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60440" cy="341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5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064896" cy="71913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3-ий ряд гвоздики (слайд № 1)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39552" y="1484784"/>
            <a:ext cx="3657600" cy="6397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Начинаем с 3-х воздушных петель</a:t>
            </a:r>
          </a:p>
          <a:p>
            <a:endParaRPr lang="ru-RU" dirty="0" smtClean="0"/>
          </a:p>
        </p:txBody>
      </p:sp>
      <p:pic>
        <p:nvPicPr>
          <p:cNvPr id="6146" name="Picture 2" descr="C:\Users\Администратор\Desktop\Гвоздика\IMG_20180409_1655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420888"/>
            <a:ext cx="4137025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5148064" y="4941168"/>
            <a:ext cx="3657600" cy="6397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+mn-lt"/>
              </a:rPr>
              <a:t>В каждую петлю предыдущего ряда вяжем по три столбика с </a:t>
            </a:r>
            <a:r>
              <a:rPr lang="ru-RU" sz="2400" b="1" dirty="0" err="1" smtClean="0">
                <a:latin typeface="+mn-lt"/>
              </a:rPr>
              <a:t>накидом</a:t>
            </a:r>
            <a:endParaRPr lang="ru-RU" sz="2400" b="1" dirty="0">
              <a:latin typeface="+mn-lt"/>
            </a:endParaRPr>
          </a:p>
        </p:txBody>
      </p:sp>
      <p:pic>
        <p:nvPicPr>
          <p:cNvPr id="5122" name="Picture 2" descr="H:\Гвоздика\IMG_20180409_165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2110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3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7986712" cy="8001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3-ий  ряд гвоздики (слайд № 2)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Администратор\Desktop\Гвоздика\IMG_20180409_1656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628800"/>
            <a:ext cx="5265737" cy="395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95536" y="1340768"/>
            <a:ext cx="267335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В каждую петлю предыдущего ряда вяжем по 3  столбика с </a:t>
            </a:r>
            <a:r>
              <a:rPr lang="ru-RU" sz="2400" b="1" dirty="0" err="1" smtClean="0"/>
              <a:t>накидом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1835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71600" y="476672"/>
            <a:ext cx="7842250" cy="79851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3-ий ряд гвоздики (слайд № 3)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0" name="Picture 2" descr="C:\Users\Администратор\Desktop\Гвоздика\IMG_20180409_171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700808"/>
            <a:ext cx="5170156" cy="387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412776"/>
            <a:ext cx="2673350" cy="4114800"/>
          </a:xfrm>
        </p:spPr>
        <p:txBody>
          <a:bodyPr>
            <a:normAutofit/>
          </a:bodyPr>
          <a:lstStyle/>
          <a:p>
            <a:r>
              <a:rPr lang="ru-RU" b="1" dirty="0" smtClean="0"/>
              <a:t>  Так продолжаем вязать до конца ряда.</a:t>
            </a:r>
          </a:p>
          <a:p>
            <a:r>
              <a:rPr lang="ru-RU" b="1" dirty="0" smtClean="0"/>
              <a:t> Волны стали большими.   Расправляем цветочек.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885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781800" cy="6549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4-ый ряд гвоздики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C:\Users\Администратор\Desktop\Гвоздика\IMG_20180409_171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268760"/>
            <a:ext cx="3473425" cy="463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392488" cy="37673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Вяжем обвязку края цветка. </a:t>
            </a:r>
          </a:p>
          <a:p>
            <a:pPr algn="just"/>
            <a:r>
              <a:rPr lang="ru-RU" sz="2400" b="1" dirty="0" smtClean="0"/>
              <a:t>Набираем  3 воздушные петли и соединяем с каждой петелькой предыдущего ряда столбиком без </a:t>
            </a:r>
            <a:r>
              <a:rPr lang="ru-RU" sz="2400" b="1" dirty="0" err="1" smtClean="0"/>
              <a:t>накида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 Опять набираем 3 воздушные петли и столбиком без </a:t>
            </a:r>
            <a:r>
              <a:rPr lang="ru-RU" sz="2400" b="1" dirty="0" err="1" smtClean="0"/>
              <a:t>накида</a:t>
            </a:r>
            <a:r>
              <a:rPr lang="ru-RU" sz="2400" b="1" dirty="0" smtClean="0"/>
              <a:t> провязываем в следующую петлю предыдущего ряда.</a:t>
            </a:r>
          </a:p>
          <a:p>
            <a:pPr algn="just"/>
            <a:r>
              <a:rPr lang="ru-RU" sz="2400" b="1" dirty="0" smtClean="0"/>
              <a:t> Так вяжем до конца ряда.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5001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346</Words>
  <Application>Microsoft Office PowerPoint</Application>
  <PresentationFormat>Экран (4:3)</PresentationFormat>
  <Paragraphs>67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Мастер-класс «Изготовление значка-броши  к 9 мая» </vt:lpstr>
      <vt:lpstr>  Необходимые материалы </vt:lpstr>
      <vt:lpstr>Начало работы </vt:lpstr>
      <vt:lpstr>1-ый ряд гвоздики</vt:lpstr>
      <vt:lpstr>2-ый ряд гвоздики</vt:lpstr>
      <vt:lpstr>3-ий ряд гвоздики (слайд № 1)</vt:lpstr>
      <vt:lpstr>3-ий  ряд гвоздики (слайд № 2)</vt:lpstr>
      <vt:lpstr>3-ий ряд гвоздики (слайд № 3)</vt:lpstr>
      <vt:lpstr>4-ый ряд гвоздики</vt:lpstr>
      <vt:lpstr>Вяжем чашелистник</vt:lpstr>
      <vt:lpstr>Вяжем листики для цветка</vt:lpstr>
      <vt:lpstr>Собираем брошь</vt:lpstr>
      <vt:lpstr>Вид броши с изнаночной стороны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Начал - 13</cp:lastModifiedBy>
  <cp:revision>47</cp:revision>
  <dcterms:created xsi:type="dcterms:W3CDTF">2018-04-10T07:06:53Z</dcterms:created>
  <dcterms:modified xsi:type="dcterms:W3CDTF">2018-04-16T03:31:43Z</dcterms:modified>
</cp:coreProperties>
</file>