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4C796-AE92-4636-8E0F-0959855CA3A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5C08C-D300-4543-96D0-2AA596347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s://im0-tub-ru.yandex.net/i?id=13d47ca79c382be5334d381bdd38e67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43608" y="764704"/>
            <a:ext cx="66247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Дидактическая </a:t>
            </a:r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Часы и время»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4" descr="https://image.freepik.com/free-vector/children-on-clock-template_1308-260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780928"/>
            <a:ext cx="2960077" cy="285132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439734" y="3244334"/>
            <a:ext cx="53807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Гусейнова А.Р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 воспитатель МАДОУ «Детский сад № 23» г. Усинска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im0-tub-ru.yandex.net/i?id=13d47ca79c382be5334d381bdd38e67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" y="-3556122"/>
            <a:ext cx="9144000" cy="1141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Дидактическая игра «Часы» предназначена для дошкольников старшей возрастной группы, может использоваться при домашнем обучении.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Научить детей ориентироваться во времени. Совершенствовать навыки определения времени по часам.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ознакомление с терминами «минута», «часовая и минутная стрелки», циферблат»;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уточнение и расширение представления о времени;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обучение ориентации во времени;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навыка подсчета минут, фиксирования значений с помощью стрелок на циферблате;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составление режима дня;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расширение кругозора;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улучшение речевых навыков и моторики пальцев рук;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наблюдательности, способности анализировать, сравнивать, логически мыслить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1400" dirty="0" smtClean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1400" dirty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im0-tub-ru.yandex.net/i?id=13d47ca79c382be5334d381bdd38e67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1419181"/>
            <a:ext cx="28643226" cy="858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solidFill>
                <a:srgbClr val="0D0D0D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solidFill>
                <a:srgbClr val="0D0D0D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solidFill>
                <a:srgbClr val="0D0D0D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1вариант обыгрывания  игры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игре могут принимать участие от 1 до 15 детей.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подготовительном этапе дидактической игры «Часы и время»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 рассказывает воспитанникам, что короткая стрелка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называется часовая, а длинная – минутная, показывает смену минут.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Объясняет, что между двумя цифрами часового круга помещается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минут. После этого детям будет несложно понять, какой отрезок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круге занимают полчаса, четверть.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C:\Users\User\Downloads\IMG-20201112-WA00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140968"/>
            <a:ext cx="4644008" cy="34830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im0-tub-ru.yandex.net/i?id=13d47ca79c382be5334d381bdd38e67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-180527" y="-45442"/>
            <a:ext cx="914501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вариант игры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 просит воспитанников рассмотреть картинки, изображающие домашние дела, рассказать, когда в течение дня они занимаются каждым из дел, соответственно передвинуть стрелки.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ownloads\IMG-20201112-WA0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132856"/>
            <a:ext cx="5580112" cy="41850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im0-tub-ru.yandex.net/i?id=13d47ca79c382be5334d381bdd38e67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925561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вариант игры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 просит рассмотреть воспитанников цифры и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расположить смену минут.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ownloads\IMG-20201112-WA00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556792"/>
            <a:ext cx="3991372" cy="4889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AutoShape 2" descr="https://mail.yandex.ru/message_part/IMG-20201112-WA0002.jpg?_uid=244124825&amp;name=IMG-20201112-WA0002.jpg&amp;hid=1.2&amp;ids=174233010583921695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im0-tub-ru.yandex.net/i?id=13d47ca79c382be5334d381bdd38e67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-925561"/>
            <a:ext cx="88458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вариант игры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 знакомит с римскими цифрами и просит прикрепить их 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циферблату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6" name="Picture 2" descr="C:\Users\User\Downloads\IMG-20201112-WA00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556792"/>
            <a:ext cx="4392488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4" name="AutoShape 2" descr="https://mail.yandex.ru/message_part/IMG-20201112-WA0002.jpg?_uid=244124825&amp;name=IMG-20201112-WA0002.jpg&amp;hid=1.2&amp;ids=174233010583921695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https://mail.yandex.ru/message_part/IMG-20201112-WA0002.jpg?_uid=244124825&amp;name=IMG-20201112-WA0002.jpg&amp;hid=1.2&amp;ids=174233010583921695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7" name="Picture 5" descr="C:\Users\User\Desktop\IMG-20201112-WA00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636912"/>
            <a:ext cx="4043941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im0-tub-ru.yandex.net/i?id=13d47ca79c382be5334d381bdd38e67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1988840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Также, в данной  дидактической игре, присутствуют  иллюстративные карточки с  разнообразными видами часов от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древних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 современных.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User\Downloads\IMG-20201112-WA00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284984"/>
            <a:ext cx="3651870" cy="3068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im0-tub-ru.yandex.net/i?id=13d47ca79c382be5334d381bdd38e67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-3478454"/>
            <a:ext cx="903649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Спасибо за внимание!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187</Words>
  <Application>Microsoft Office PowerPoint</Application>
  <PresentationFormat>Экран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2020-11-11T15:15:00Z</dcterms:created>
  <dcterms:modified xsi:type="dcterms:W3CDTF">2020-11-13T05:01:40Z</dcterms:modified>
</cp:coreProperties>
</file>