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2" r:id="rId4"/>
    <p:sldId id="319" r:id="rId5"/>
    <p:sldId id="273" r:id="rId6"/>
    <p:sldId id="320" r:id="rId7"/>
    <p:sldId id="321" r:id="rId8"/>
    <p:sldId id="308" r:id="rId9"/>
    <p:sldId id="277" r:id="rId10"/>
    <p:sldId id="30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14" autoAdjust="0"/>
  </p:normalViewPr>
  <p:slideViewPr>
    <p:cSldViewPr snapToGrid="0">
      <p:cViewPr varScale="1">
        <p:scale>
          <a:sx n="67" d="100"/>
          <a:sy n="67" d="100"/>
        </p:scale>
        <p:origin x="-2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0CDF64-8243-4B53-83F2-7141FFFD3913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FACCFE-B137-40B5-9290-74FDDC3FE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521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D0561-752A-48E9-AC0C-541C660247B1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A04BAA-C399-4C9B-AF98-3406A7203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942280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A955-73E2-457A-B872-6F862FA12328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54BC-BD43-48D2-9891-EB16F916B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70044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BF53-CEF5-4BF7-8ACE-476559668FB4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E06C-9DD4-48FA-B265-1FC14EC08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513079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9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A1E0-0089-4BF7-BA9F-247B1B7CE98E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1CBD-F110-4D4F-AF5F-B497B065C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960438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6AF7-3554-4E54-9CBC-B09D81D43B63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9637-DE54-4E34-9BF2-F96B43AAFF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2194630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A244-6737-4DF8-9402-674D843E0EC1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9FC2-35F5-4F6B-8BD7-9ADCC7431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9582009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2CAF-3298-4F87-9F8C-8C1298BDDD27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D43-DFCD-43BE-B8C5-72F213065E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584687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98320704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CE08-3342-4F5A-9F7C-5701C1E134B6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0560-4304-43E0-81D8-FB29D1179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551048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DD20-137E-46F1-8F73-22C8E430EB99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48EF-F95B-4198-92DD-B4D35ACAB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0603594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DF94-7149-4FA2-B715-9414EF97FC87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2973-0A15-486C-AFB8-C214FA201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9790600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9407-C3F1-4F24-AEBB-DB7D04EB1825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7797-EFCB-4F2F-AE79-D717C974CA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1563243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A86-4CC5-4E8A-A034-58DC55AE6FEA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FC18-6EE2-4B42-B4FE-1877B8A12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2926092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C5A1-4AA3-4B42-BD39-9452F2B7B93E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2032-5183-4622-84CA-925EB50F6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205564"/>
      </p:ext>
    </p:extLst>
  </p:cSld>
  <p:clrMapOvr>
    <a:masterClrMapping/>
  </p:clrMapOvr>
  <p:transition spd="slow">
    <p:wedg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3A9D5-FA74-422F-AE73-4E9BEE2B176C}" type="datetimeFigureOut">
              <a:rPr lang="ru-RU"/>
              <a:pPr>
                <a:defRPr/>
              </a:pPr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0A06E-9B5C-4601-97FE-19A090BEA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0" r:id="rId2"/>
    <p:sldLayoutId id="2147483958" r:id="rId3"/>
    <p:sldLayoutId id="2147483951" r:id="rId4"/>
    <p:sldLayoutId id="2147483952" r:id="rId5"/>
    <p:sldLayoutId id="2147483953" r:id="rId6"/>
    <p:sldLayoutId id="2147483954" r:id="rId7"/>
    <p:sldLayoutId id="2147483959" r:id="rId8"/>
    <p:sldLayoutId id="2147483960" r:id="rId9"/>
    <p:sldLayoutId id="2147483961" r:id="rId10"/>
    <p:sldLayoutId id="2147483955" r:id="rId11"/>
    <p:sldLayoutId id="2147483962" r:id="rId12"/>
    <p:sldLayoutId id="2147483956" r:id="rId13"/>
    <p:sldLayoutId id="2147483963" r:id="rId14"/>
  </p:sldLayoutIdLst>
  <p:transition spd="slow">
    <p:wedge/>
    <p:sndAc>
      <p:stSnd>
        <p:snd r:embed="rId16" name="click.wav"/>
      </p:stSnd>
    </p:sndAc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093788" y="2024063"/>
            <a:ext cx="11715750" cy="1746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«Здоровье ребёнка в наших руках!»</a:t>
            </a:r>
            <a:endParaRPr lang="ru-RU" sz="3600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663" y="5540375"/>
            <a:ext cx="7781925" cy="7858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</a:rPr>
              <a:t>Воспитатель: </a:t>
            </a:r>
            <a:r>
              <a:rPr lang="ru-RU" altLang="ru-RU" sz="2000" dirty="0" smtClean="0">
                <a:solidFill>
                  <a:schemeClr val="tx2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</a:rPr>
              <a:t>Яценко</a:t>
            </a:r>
            <a:r>
              <a:rPr lang="ru-RU" altLang="ru-RU" sz="2000" dirty="0" smtClean="0">
                <a:solidFill>
                  <a:schemeClr val="tx2"/>
                </a:solidFill>
              </a:rPr>
              <a:t> И.М.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817418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Заключение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065213" y="1122218"/>
            <a:ext cx="10058400" cy="4859482"/>
          </a:xfrm>
        </p:spPr>
        <p:txBody>
          <a:bodyPr/>
          <a:lstStyle/>
          <a:p>
            <a:r>
              <a:rPr lang="ru-RU" dirty="0"/>
              <a:t>Все проводимые мероприятия, при условии систематического и комплексного подхода к их выполнению, дают положительные результаты. Такой подход помогает ребятам стать </a:t>
            </a:r>
            <a:r>
              <a:rPr lang="ru-RU" b="1" dirty="0"/>
              <a:t>здоровыми</a:t>
            </a:r>
            <a:r>
              <a:rPr lang="ru-RU" dirty="0"/>
              <a:t>, сильными, физически развитыми.</a:t>
            </a:r>
          </a:p>
          <a:p>
            <a:r>
              <a:rPr lang="ru-RU" b="1" dirty="0"/>
              <a:t>Работа по формированию здорового</a:t>
            </a:r>
            <a:r>
              <a:rPr lang="ru-RU" dirty="0"/>
              <a:t> образа жизни ребенка на основе </a:t>
            </a:r>
            <a:r>
              <a:rPr lang="ru-RU" b="1" dirty="0" err="1"/>
              <a:t>здоровьесберегающих</a:t>
            </a:r>
            <a:r>
              <a:rPr lang="ru-RU" b="1" dirty="0"/>
              <a:t> технологий</a:t>
            </a:r>
            <a:r>
              <a:rPr lang="ru-RU" dirty="0"/>
              <a:t> должна стать приоритетным направлением в деятельности каждого образовательного учреждения для детей дошкольного возраста.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5213" y="149225"/>
            <a:ext cx="10058400" cy="952500"/>
          </a:xfrm>
        </p:spPr>
        <p:txBody>
          <a:bodyPr/>
          <a:lstStyle/>
          <a:p>
            <a:pPr algn="ctr" eaLnBrk="1" hangingPunct="1"/>
            <a:r>
              <a:rPr lang="ru-RU" altLang="ru-RU" b="1" dirty="0"/>
              <a:t>Актуальность темы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435100"/>
            <a:ext cx="10058400" cy="5153025"/>
          </a:xfrm>
        </p:spPr>
        <p:txBody>
          <a:bodyPr rtlCol="0" anchor="ctr">
            <a:normAutofit fontScale="25000" lnSpcReduction="20000"/>
          </a:bodyPr>
          <a:lstStyle/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8000" b="1" dirty="0"/>
              <a:t>Актуальность темы заключается в: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b="1" dirty="0"/>
              <a:t>Резком ухудшении здоровья дошкольников;</a:t>
            </a:r>
          </a:p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dirty="0"/>
              <a:t>Забота о здоровье ребёнка стала первостепенной;</a:t>
            </a:r>
          </a:p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dirty="0"/>
              <a:t>Тревожность (недостаток эмоциональной поддержки в детском саду и семье, недостаток информации);</a:t>
            </a:r>
          </a:p>
          <a:p>
            <a:pPr marL="347472" indent="-34747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dirty="0"/>
              <a:t>Низкая двигательная активность ребят.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cs typeface="Times New Roman" panose="02020603050405020304" pitchFamily="18" charset="0"/>
              </a:rPr>
              <a:t>  Именно в дошкольном возрасте формируется здоровье человека. До 8 лет идёт основное интенсивное физическое развитие организма человека, всех его функциональных систем. К тому же, этот возраст является решающим в становлении характера человека, формируются черты личности. От нас с вами зависит станут ли эти черты характера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cs typeface="Times New Roman" panose="02020603050405020304" pitchFamily="18" charset="0"/>
              </a:rPr>
              <a:t>На сегодняшний день в ДОУ в соответствии с Государственными Федеральными образовательными стандартами направление «Физическое развитие» занимает главенствующие позиции в образовательном и воспитательном процессах дошкольников.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8925" y="304800"/>
            <a:ext cx="11458575" cy="777875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7472" indent="-347472" eaLnBrk="1" fontAlgn="auto" hangingPunct="1">
              <a:spcAft>
                <a:spcPts val="0"/>
              </a:spcAft>
              <a:defRPr/>
            </a:pPr>
            <a:r>
              <a:rPr lang="ru-RU" dirty="0"/>
              <a:t>Укрепление, а главное, сохранение физического здоровья дошкольников на основе целостного, комплексного, использования различных форм и методов физического развития.</a:t>
            </a:r>
          </a:p>
          <a:p>
            <a:pPr marL="347472" indent="-347472" eaLnBrk="1" fontAlgn="auto" hangingPunct="1">
              <a:spcAft>
                <a:spcPts val="0"/>
              </a:spcAft>
              <a:defRPr/>
            </a:pPr>
            <a:r>
              <a:rPr lang="ru-RU" dirty="0"/>
              <a:t>Формирование стойкой привычки к здоровому образу жизни у дошкольников через доступные средства, имеющиеся в ДОУ и через систему необходимых знаний.</a:t>
            </a:r>
          </a:p>
          <a:p>
            <a:pPr marL="347472" indent="-347472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347472" indent="-34747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Формировать потребность в здоровом образе жизни;</a:t>
            </a:r>
          </a:p>
          <a:p>
            <a:r>
              <a:rPr lang="ru-RU" dirty="0"/>
              <a:t>Развивать  у детей осознанное отношение к своему здоровью;</a:t>
            </a:r>
          </a:p>
          <a:p>
            <a:r>
              <a:rPr lang="ru-RU" dirty="0"/>
              <a:t>Создать наилучшие условия для физического развития ребят:</a:t>
            </a:r>
          </a:p>
          <a:p>
            <a:r>
              <a:rPr lang="ru-RU" dirty="0"/>
              <a:t>Расширить знания дошкольников о работе своего организма, о влиянии физических упражнений и двигательной активности на здоровье в целом.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73166023"/>
      </p:ext>
    </p:extLst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98450" y="304800"/>
            <a:ext cx="11449050" cy="768350"/>
          </a:xfrm>
        </p:spPr>
        <p:txBody>
          <a:bodyPr/>
          <a:lstStyle/>
          <a:p>
            <a:pPr eaLnBrk="1" hangingPunct="1"/>
            <a:r>
              <a:rPr lang="ru-RU" altLang="ru-RU" dirty="0"/>
              <a:t>ВДОУ проводятся следующие мероприятия: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65213" y="1166813"/>
            <a:ext cx="10058400" cy="5354637"/>
          </a:xfrm>
        </p:spPr>
        <p:txBody>
          <a:bodyPr/>
          <a:lstStyle/>
          <a:p>
            <a:pPr eaLnBrk="1" hangingPunct="1"/>
            <a:r>
              <a:rPr lang="ru-RU" altLang="ru-RU" dirty="0"/>
              <a:t>медико-</a:t>
            </a:r>
            <a:r>
              <a:rPr lang="ru-RU" altLang="ru-RU" dirty="0" err="1"/>
              <a:t>профuлактические</a:t>
            </a:r>
            <a:r>
              <a:rPr lang="ru-RU" altLang="ru-RU" dirty="0"/>
              <a:t>;</a:t>
            </a:r>
          </a:p>
          <a:p>
            <a:pPr eaLnBrk="1" hangingPunct="1"/>
            <a:r>
              <a:rPr lang="ru-RU" altLang="ru-RU" dirty="0"/>
              <a:t>физкультурно-оздоровительные;</a:t>
            </a:r>
          </a:p>
          <a:p>
            <a:pPr eaLnBrk="1" hangingPunct="1"/>
            <a:r>
              <a:rPr lang="ru-RU" altLang="ru-RU" dirty="0" err="1"/>
              <a:t>здоровьесберегающие</a:t>
            </a:r>
            <a:r>
              <a:rPr lang="ru-RU" altLang="ru-RU" dirty="0"/>
              <a:t>; </a:t>
            </a:r>
          </a:p>
          <a:p>
            <a:pPr eaLnBrk="1" hangingPunct="1"/>
            <a:r>
              <a:rPr lang="ru-RU" altLang="ru-RU" dirty="0"/>
              <a:t>По просвещению родителей.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0" cy="1565565"/>
          </a:xfrm>
        </p:spPr>
        <p:txBody>
          <a:bodyPr/>
          <a:lstStyle/>
          <a:p>
            <a:r>
              <a:rPr lang="ru-RU" dirty="0"/>
              <a:t>Медико-профилактические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Призваны сохранить и даже приумножить физическое  здоровье дошкольников. Данные мероприятия проводятся под руководством медицинской сестры в ДОУ в соответствии с медицинскими правилами и нормами.</a:t>
            </a:r>
          </a:p>
          <a:p>
            <a:pPr eaLnBrk="1" hangingPunct="1"/>
            <a:r>
              <a:rPr lang="ru-RU" altLang="ru-RU" dirty="0"/>
              <a:t>Организация мониторинга здоровья дошкольников .</a:t>
            </a:r>
          </a:p>
          <a:p>
            <a:pPr eaLnBrk="1" hangingPunct="1"/>
            <a:r>
              <a:rPr lang="ru-RU" altLang="ru-RU" dirty="0"/>
              <a:t>Организация и контроль питания детей</a:t>
            </a:r>
          </a:p>
          <a:p>
            <a:pPr eaLnBrk="1" hangingPunct="1"/>
            <a:r>
              <a:rPr lang="ru-RU" altLang="ru-RU" dirty="0"/>
              <a:t>Организация профилактических мероприятий в детском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1796280"/>
      </p:ext>
    </p:extLst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Физкультурно-оздоровительные: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физических качеств ребят, увеличение их двигательной активности. Здесь же происходит приобщение дошкольников к ЗОЖ. Этому способствует ежедневная утренняя зарядка, прогулки на свежем воздухе, динамические паузы, физкультминутка на занятиях, занятия по физической культуре, подвижные и спортивные игры.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13" y="3761077"/>
            <a:ext cx="28336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63446453"/>
      </p:ext>
    </p:extLst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err="1"/>
              <a:t>Здоровьесберегающие</a:t>
            </a:r>
            <a:r>
              <a:rPr lang="ru-RU" alt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7" cy="41878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Беседы с ребятами о важности укрепления своего здоровья;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Чтение соответствующей литературы на занятиях;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Сюжетно-ролевые игры;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/>
              <a:t>Дидактические игры и упражнения.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1" y="1585913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240586" y="1579417"/>
            <a:ext cx="4563487" cy="43918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5463" y="0"/>
            <a:ext cx="4851400" cy="207962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Просвещение </a:t>
            </a:r>
            <a:r>
              <a:rPr lang="ru-RU" altLang="ru-RU" dirty="0"/>
              <a:t>родителей:</a:t>
            </a:r>
          </a:p>
        </p:txBody>
      </p:sp>
      <p:sp>
        <p:nvSpPr>
          <p:cNvPr id="1741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394461" y="2863850"/>
            <a:ext cx="9601200" cy="3140075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Совместные спортивные мероприятия;</a:t>
            </a:r>
          </a:p>
          <a:p>
            <a:pPr eaLnBrk="1" hangingPunct="1"/>
            <a:r>
              <a:rPr lang="ru-RU" altLang="ru-RU" sz="2000" dirty="0"/>
              <a:t>Проведение родительских собраний по </a:t>
            </a:r>
            <a:r>
              <a:rPr lang="ru-RU" altLang="ru-RU" sz="2000" dirty="0" err="1"/>
              <a:t>валеологическому</a:t>
            </a:r>
            <a:r>
              <a:rPr lang="ru-RU" altLang="ru-RU" sz="2000" dirty="0"/>
              <a:t> просвещению родителей. </a:t>
            </a:r>
          </a:p>
          <a:p>
            <a:pPr eaLnBrk="1" hangingPunct="1"/>
            <a:r>
              <a:rPr lang="ru-RU" altLang="ru-RU" sz="2000" dirty="0"/>
              <a:t>Размещение информация в родительских уголках;</a:t>
            </a:r>
          </a:p>
          <a:p>
            <a:pPr eaLnBrk="1" hangingPunct="1"/>
            <a:r>
              <a:rPr lang="ru-RU" altLang="ru-RU" sz="2000" dirty="0"/>
              <a:t>консультации;</a:t>
            </a:r>
          </a:p>
          <a:p>
            <a:pPr eaLnBrk="1" hangingPunct="1"/>
            <a:r>
              <a:rPr lang="ru-RU" altLang="ru-RU" sz="2000" dirty="0"/>
              <a:t>"дни открытых дверей" для родителей.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407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Nature Illustration 16x9</vt:lpstr>
      <vt:lpstr>«Здоровье ребёнка в наших руках!»</vt:lpstr>
      <vt:lpstr>Актуальность темы</vt:lpstr>
      <vt:lpstr>Цель:</vt:lpstr>
      <vt:lpstr>Задачи:</vt:lpstr>
      <vt:lpstr>ВДОУ проводятся следующие мероприятия:</vt:lpstr>
      <vt:lpstr>Медико-профилактические </vt:lpstr>
      <vt:lpstr>Физкультурно-оздоровительные:</vt:lpstr>
      <vt:lpstr>Здоровьесберегающие:</vt:lpstr>
      <vt:lpstr>Просвещение родителей: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«Здоровьесберегающие технологии в ДОУ»</dc:title>
  <dc:creator/>
  <cp:lastModifiedBy/>
  <cp:revision>4</cp:revision>
  <dcterms:created xsi:type="dcterms:W3CDTF">2013-10-21T10:10:29Z</dcterms:created>
  <dcterms:modified xsi:type="dcterms:W3CDTF">2021-01-21T21:34:36Z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