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0" r:id="rId3"/>
    <p:sldId id="303" r:id="rId4"/>
    <p:sldId id="271" r:id="rId5"/>
    <p:sldId id="304" r:id="rId6"/>
    <p:sldId id="305" r:id="rId7"/>
    <p:sldId id="267" r:id="rId8"/>
    <p:sldId id="273" r:id="rId9"/>
    <p:sldId id="272" r:id="rId10"/>
    <p:sldId id="306" r:id="rId11"/>
    <p:sldId id="307" r:id="rId12"/>
    <p:sldId id="276" r:id="rId13"/>
    <p:sldId id="277" r:id="rId14"/>
    <p:sldId id="279" r:id="rId15"/>
    <p:sldId id="281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3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вода\27142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504056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«Секреты волшебницы воды»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2200" dirty="0" smtClean="0"/>
              <a:t>Выполнил : Воспитатель первой </a:t>
            </a:r>
          </a:p>
          <a:p>
            <a:pPr marL="0" indent="0" algn="r">
              <a:buNone/>
            </a:pPr>
            <a:r>
              <a:rPr lang="ru-RU" sz="2200" dirty="0" smtClean="0"/>
              <a:t>квалификационной категории Краснова Н.К.</a:t>
            </a:r>
          </a:p>
          <a:p>
            <a:pPr marL="0" indent="0" algn="r">
              <a:buNone/>
            </a:pPr>
            <a:r>
              <a:rPr lang="ru-RU" sz="2200" dirty="0" smtClean="0"/>
              <a:t>Воспитанник: Нестеров Артём </a:t>
            </a:r>
          </a:p>
          <a:p>
            <a:pPr marL="0" indent="0" algn="r">
              <a:buNone/>
            </a:pPr>
            <a:r>
              <a:rPr lang="ru-RU" sz="2200" dirty="0" smtClean="0"/>
              <a:t>СП </a:t>
            </a:r>
            <a:r>
              <a:rPr lang="ru-RU" sz="2200" dirty="0" smtClean="0"/>
              <a:t>« Детский сад № 6</a:t>
            </a:r>
            <a:r>
              <a:rPr lang="ru-RU" sz="2200" dirty="0"/>
              <a:t>» ГБОУ ООШ № 5 </a:t>
            </a:r>
            <a:endParaRPr lang="ru-RU" sz="2200" dirty="0" smtClean="0"/>
          </a:p>
          <a:p>
            <a:pPr marL="0" indent="0" algn="ctr">
              <a:buNone/>
            </a:pPr>
            <a:r>
              <a:rPr lang="ru-RU" sz="2200" dirty="0" smtClean="0"/>
              <a:t>г. о. Октябрьск</a:t>
            </a:r>
          </a:p>
          <a:p>
            <a:pPr marL="0" indent="0" algn="ctr">
              <a:buNone/>
            </a:pPr>
            <a:r>
              <a:rPr lang="ru-RU" sz="2200" dirty="0" smtClean="0"/>
              <a:t>2018г.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977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фото Тема\DSCN1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0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фото Тема\DSCN1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57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Новая папка (3)\DSCN1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5</a:t>
            </a:r>
            <a:br>
              <a:rPr lang="ru-RU" dirty="0" smtClean="0"/>
            </a:br>
            <a:r>
              <a:rPr lang="ru-RU" dirty="0" smtClean="0"/>
              <a:t>Звёздочка в тарелки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1\Desktop\фото Тема\DSCN1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204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фото Тема\DSCN1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204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6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фото Тема\DSCN1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6</a:t>
            </a:r>
            <a:br>
              <a:rPr lang="ru-RU" dirty="0" smtClean="0"/>
            </a:br>
            <a:r>
              <a:rPr lang="ru-RU" dirty="0" smtClean="0"/>
              <a:t>Вода течёт вверх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1\Desktop\фото Тема\DSCN1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9248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фото Тема\DSCN1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1764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7</a:t>
            </a:r>
            <a:br>
              <a:rPr lang="ru-RU" dirty="0" smtClean="0"/>
            </a:br>
            <a:r>
              <a:rPr lang="ru-RU" dirty="0" smtClean="0"/>
              <a:t>Волшебница вода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1\Desktop\Новая папка (3)\DSCN1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Новая папка (3)\DSCN1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Новая папка (3)\DSCN1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Новая папка (3)\DSCN1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1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вода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Новая папка (3)\DSCN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2493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Новая папка (3)\DSCN1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Новая папка (3)\DSCN1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/>
              <a:t>Таким образом я узнал  очень много нового и много секретов воды. Мир огромен ! Сколько интересного во круг! Сколько мне предстоит узнать! Мой путь только начинается, может быть я буду настоящим исследователем! Поэтому моё знакомство с  исследованием только начинается и я продолжу своё исследование!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0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4680519"/>
          </a:xfrm>
          <a:solidFill>
            <a:srgbClr val="00B0F0"/>
          </a:solidFill>
        </p:spPr>
        <p:txBody>
          <a:bodyPr/>
          <a:lstStyle/>
          <a:p>
            <a:r>
              <a:rPr lang="ru-RU" dirty="0" smtClean="0"/>
              <a:t>Спасибо за внимание 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013176"/>
            <a:ext cx="7848872" cy="1512168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r>
              <a:rPr lang="ru-RU" dirty="0" smtClean="0"/>
              <a:t>Все фотоматериалы представлены с разрешения родителей ( законных представителей) воспитанников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вода\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6944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9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1</a:t>
            </a:r>
            <a:br>
              <a:rPr lang="ru-RU" dirty="0" smtClean="0"/>
            </a:br>
            <a:r>
              <a:rPr lang="ru-RU" dirty="0" smtClean="0"/>
              <a:t>В солёной воде  яйцо не тонет</a:t>
            </a:r>
            <a:endParaRPr lang="ru-RU" dirty="0"/>
          </a:p>
        </p:txBody>
      </p:sp>
      <p:pic>
        <p:nvPicPr>
          <p:cNvPr id="4" name="Picture 2" descr="C:\Users\1\Desktop\фото Тема\DSCN1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80920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1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Тема\DSCN1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5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 Тема\DSCN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2</a:t>
            </a:r>
            <a:br>
              <a:rPr lang="ru-RU" dirty="0" smtClean="0"/>
            </a:br>
            <a:r>
              <a:rPr lang="ru-RU" dirty="0" smtClean="0"/>
              <a:t> Вода замерзает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1\Desktop\Новая папка (3)\DSCN1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204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овая папка (3)\DSCN1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5365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3</a:t>
            </a:r>
            <a:br>
              <a:rPr lang="ru-RU" dirty="0" smtClean="0"/>
            </a:br>
            <a:r>
              <a:rPr lang="ru-RU" dirty="0" smtClean="0"/>
              <a:t>Масло легче 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1\Desktop\фото Тема\DSCN1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2091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фото Тема\DSCN1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32048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4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Опыт 4</a:t>
            </a:r>
            <a:br>
              <a:rPr lang="ru-RU" dirty="0" smtClean="0"/>
            </a:br>
            <a:r>
              <a:rPr lang="ru-RU" dirty="0" smtClean="0"/>
              <a:t>Радуга в стакане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1\Desktop\фото Тема\DSCN1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116</Words>
  <Application>Microsoft Office PowerPoint</Application>
  <PresentationFormat>Экран (4:3)</PresentationFormat>
  <Paragraphs>22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«Секреты волшебницы воды»</vt:lpstr>
      <vt:lpstr>Презентация PowerPoint</vt:lpstr>
      <vt:lpstr>Презентация PowerPoint</vt:lpstr>
      <vt:lpstr>Опыт 1 В солёной воде  яйцо не тонет</vt:lpstr>
      <vt:lpstr>Презентация PowerPoint</vt:lpstr>
      <vt:lpstr>Презентация PowerPoint</vt:lpstr>
      <vt:lpstr>Опыт 2  Вода замерзает </vt:lpstr>
      <vt:lpstr>Опыт 3 Масло легче воды</vt:lpstr>
      <vt:lpstr>Опыт 4 Радуга в стакане</vt:lpstr>
      <vt:lpstr>Презентация PowerPoint</vt:lpstr>
      <vt:lpstr>Презентация PowerPoint</vt:lpstr>
      <vt:lpstr>Презентация PowerPoint</vt:lpstr>
      <vt:lpstr>Опыт 5 Звёздочка в тарелки</vt:lpstr>
      <vt:lpstr>Презентация PowerPoint</vt:lpstr>
      <vt:lpstr>Опыт 6 Вода течёт вверх</vt:lpstr>
      <vt:lpstr>Опыт 7 Волшебница 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Секреты волшебницы воды</dc:title>
  <dc:creator>1</dc:creator>
  <cp:lastModifiedBy>1</cp:lastModifiedBy>
  <cp:revision>27</cp:revision>
  <dcterms:created xsi:type="dcterms:W3CDTF">2018-03-14T10:51:14Z</dcterms:created>
  <dcterms:modified xsi:type="dcterms:W3CDTF">2018-12-03T05:29:39Z</dcterms:modified>
</cp:coreProperties>
</file>