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0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CF012-1407-46FB-BD68-739B775B5258}" type="presOf" srcId="{8FDD254B-A7A3-4B97-9FBB-6289B1A1C2D8}" destId="{F714F26A-66E6-47A5-BA72-4D05BE71D5ED}" srcOrd="0" destOrd="0" presId="urn:microsoft.com/office/officeart/2005/8/layout/venn3"/>
    <dgm:cxn modelId="{5C8404FA-9C14-4547-8270-D84BEF07849D}" type="presOf" srcId="{EF3DA76C-D868-4446-A08E-A80CAB3A147C}" destId="{71C6594F-E037-4259-BCD1-AAD3B842C68C}" srcOrd="0" destOrd="0" presId="urn:microsoft.com/office/officeart/2005/8/layout/venn3"/>
    <dgm:cxn modelId="{32653AD6-5895-48C3-B33A-BFD5D400CCCA}" type="presOf" srcId="{66612BEF-459C-4E4F-BD0C-352D325DEF40}" destId="{446CA65D-CB69-46F3-B3D9-11BB3C3F4571}" srcOrd="0" destOrd="0" presId="urn:microsoft.com/office/officeart/2005/8/layout/venn3"/>
    <dgm:cxn modelId="{B5D48F20-F456-4973-BB5B-0F45F2D7CD11}" type="presOf" srcId="{D831D0E8-FC2F-417C-8A50-B7132907CF42}" destId="{7639CDC6-C8AB-48DF-84F2-A06C8023F0E7}" srcOrd="0" destOrd="0" presId="urn:microsoft.com/office/officeart/2005/8/layout/venn3"/>
    <dgm:cxn modelId="{E366763E-100C-47D2-9197-C599E138910F}" type="presOf" srcId="{9E53B189-0707-4064-9012-2711E3FFAF51}" destId="{5E98A81F-6172-48FF-A315-DC20E1D6D860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0B69228E-ED18-4BB5-9A80-A0B35FB10AC4}" type="presParOf" srcId="{446CA65D-CB69-46F3-B3D9-11BB3C3F4571}" destId="{5E98A81F-6172-48FF-A315-DC20E1D6D860}" srcOrd="0" destOrd="0" presId="urn:microsoft.com/office/officeart/2005/8/layout/venn3"/>
    <dgm:cxn modelId="{CBE37BFD-16EC-49C4-A39C-01245A322730}" type="presParOf" srcId="{446CA65D-CB69-46F3-B3D9-11BB3C3F4571}" destId="{233A0F06-B176-4222-B794-F8A2ACEF7896}" srcOrd="1" destOrd="0" presId="urn:microsoft.com/office/officeart/2005/8/layout/venn3"/>
    <dgm:cxn modelId="{CE4BB3E5-845F-42AE-B1A4-24CE25816C58}" type="presParOf" srcId="{446CA65D-CB69-46F3-B3D9-11BB3C3F4571}" destId="{F714F26A-66E6-47A5-BA72-4D05BE71D5ED}" srcOrd="2" destOrd="0" presId="urn:microsoft.com/office/officeart/2005/8/layout/venn3"/>
    <dgm:cxn modelId="{A2567CBC-F334-42D1-810D-9A7091A1A2C0}" type="presParOf" srcId="{446CA65D-CB69-46F3-B3D9-11BB3C3F4571}" destId="{C1BB16E1-7DA5-48EB-B3D7-8BC424EC9F8B}" srcOrd="3" destOrd="0" presId="urn:microsoft.com/office/officeart/2005/8/layout/venn3"/>
    <dgm:cxn modelId="{7D6AF89C-9B9F-4073-8713-7E272C2E83D4}" type="presParOf" srcId="{446CA65D-CB69-46F3-B3D9-11BB3C3F4571}" destId="{71C6594F-E037-4259-BCD1-AAD3B842C68C}" srcOrd="4" destOrd="0" presId="urn:microsoft.com/office/officeart/2005/8/layout/venn3"/>
    <dgm:cxn modelId="{45E98C72-4C9A-4DAF-97F3-F24F741FE60F}" type="presParOf" srcId="{446CA65D-CB69-46F3-B3D9-11BB3C3F4571}" destId="{DEE0814D-27E9-4EA5-92C4-69241B91B41B}" srcOrd="5" destOrd="0" presId="urn:microsoft.com/office/officeart/2005/8/layout/venn3"/>
    <dgm:cxn modelId="{C4745476-4C7D-4A7E-A518-7D58F01FE24B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54267-79BC-46EB-86B9-95BBF7549669}" type="presOf" srcId="{55503469-2CDB-46B9-B6CD-6814AE157330}" destId="{6FC185DC-2AFF-4C48-ABA6-A267AA6D91B6}" srcOrd="0" destOrd="0" presId="urn:microsoft.com/office/officeart/2005/8/layout/venn3"/>
    <dgm:cxn modelId="{A6F98946-5A81-4124-A76A-8A127A079521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B01A1373-1FC6-4EA2-A793-7C8372C3AA78}" type="presOf" srcId="{EAE1088C-D00C-4178-B118-09F4A6B86C1F}" destId="{F0D1C6A0-6AE3-4478-BCA0-1963AF8130D5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9F2E1D5-F5EA-4A5D-BDC0-C743D010926C}" type="presOf" srcId="{CD68ACB4-957B-40B2-9AB7-BA3A4F59C6F2}" destId="{6EF1AF08-9334-480F-9092-2F9E329DD69C}" srcOrd="0" destOrd="0" presId="urn:microsoft.com/office/officeart/2005/8/layout/venn3"/>
    <dgm:cxn modelId="{99DBDF0C-69D7-4219-8554-E6B01C207F36}" type="presOf" srcId="{3C3D1718-21F3-40E3-8073-40B31DB53FAD}" destId="{F9C5F6B0-4D31-493A-9460-1EC566C3BB84}" srcOrd="0" destOrd="0" presId="urn:microsoft.com/office/officeart/2005/8/layout/venn3"/>
    <dgm:cxn modelId="{13552820-5053-4E3B-8EB4-5AD9E3B10D50}" type="presParOf" srcId="{F0D1C6A0-6AE3-4478-BCA0-1963AF8130D5}" destId="{F9C5F6B0-4D31-493A-9460-1EC566C3BB84}" srcOrd="0" destOrd="0" presId="urn:microsoft.com/office/officeart/2005/8/layout/venn3"/>
    <dgm:cxn modelId="{94E3D4F3-B4AD-434D-AFF0-DB3FA97CA46F}" type="presParOf" srcId="{F0D1C6A0-6AE3-4478-BCA0-1963AF8130D5}" destId="{B842DF3E-E78D-462F-A5CC-E16C67B01821}" srcOrd="1" destOrd="0" presId="urn:microsoft.com/office/officeart/2005/8/layout/venn3"/>
    <dgm:cxn modelId="{27B151F1-139C-43EF-8083-69F9E8C5E1A6}" type="presParOf" srcId="{F0D1C6A0-6AE3-4478-BCA0-1963AF8130D5}" destId="{6EF1AF08-9334-480F-9092-2F9E329DD69C}" srcOrd="2" destOrd="0" presId="urn:microsoft.com/office/officeart/2005/8/layout/venn3"/>
    <dgm:cxn modelId="{6ABC50E0-A6E4-4742-AE7C-22AEB5DE69C9}" type="presParOf" srcId="{F0D1C6A0-6AE3-4478-BCA0-1963AF8130D5}" destId="{B4C4B1EE-0694-4A8B-ADE2-6079FF95B405}" srcOrd="3" destOrd="0" presId="urn:microsoft.com/office/officeart/2005/8/layout/venn3"/>
    <dgm:cxn modelId="{72980B1E-DC55-475A-B537-7C883C7E50E5}" type="presParOf" srcId="{F0D1C6A0-6AE3-4478-BCA0-1963AF8130D5}" destId="{6FC185DC-2AFF-4C48-ABA6-A267AA6D91B6}" srcOrd="4" destOrd="0" presId="urn:microsoft.com/office/officeart/2005/8/layout/venn3"/>
    <dgm:cxn modelId="{005AC606-339C-4794-A887-B7F22C9D6A80}" type="presParOf" srcId="{F0D1C6A0-6AE3-4478-BCA0-1963AF8130D5}" destId="{8F737D8B-7FC9-4805-BF3E-0815E46E311C}" srcOrd="5" destOrd="0" presId="urn:microsoft.com/office/officeart/2005/8/layout/venn3"/>
    <dgm:cxn modelId="{25DA963F-6EE0-4DF3-877A-FED6FA100AAD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3C80A-EBBD-4463-9097-CBEA878B643B}" type="datetimeFigureOut">
              <a:rPr lang="ru-RU"/>
              <a:pPr>
                <a:defRPr/>
              </a:pPr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909A-D375-4CFD-A353-BFA2A499D7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6075-0FBA-4D77-9BCC-B80280475173}" type="datetimeFigureOut">
              <a:rPr lang="ru-RU"/>
              <a:pPr>
                <a:defRPr/>
              </a:pPr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C0D1-9FD7-4867-AD5C-C0CE0203CF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620B-01D5-487F-8CDF-59BEC7881702}" type="datetimeFigureOut">
              <a:rPr lang="ru-RU"/>
              <a:pPr>
                <a:defRPr/>
              </a:pPr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EBB85-972F-4B7E-B107-294C472C03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34E7E-530A-4933-901B-BE281C04A091}" type="datetimeFigureOut">
              <a:rPr lang="ru-RU"/>
              <a:pPr>
                <a:defRPr/>
              </a:pPr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7107-4986-4781-9048-0298154189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4AA2-DC07-4F2D-AE47-CFC313FF1C43}" type="datetimeFigureOut">
              <a:rPr lang="ru-RU"/>
              <a:pPr>
                <a:defRPr/>
              </a:pPr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1FA3-EA84-48CC-AF25-ABFB7CAA81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8FB9-0036-4F75-A2C5-0159680F4D25}" type="datetimeFigureOut">
              <a:rPr lang="ru-RU"/>
              <a:pPr>
                <a:defRPr/>
              </a:pPr>
              <a:t>20.03.2021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1770-3694-49D2-875B-4E46375B69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23E0-1BE3-4FBE-B008-052D35AD5784}" type="datetimeFigureOut">
              <a:rPr lang="ru-RU"/>
              <a:pPr>
                <a:defRPr/>
              </a:pPr>
              <a:t>20.03.2021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AF46-66AD-4162-8A2A-5C5C0CF63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7CDF-A4E3-469E-AEC2-9157C5ED9D96}" type="datetimeFigureOut">
              <a:rPr lang="ru-RU"/>
              <a:pPr>
                <a:defRPr/>
              </a:pPr>
              <a:t>20.03.2021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B07D-FA37-48CC-8097-7F68B11DE2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2A55-8D2D-47D0-81B3-BA475F06FA36}" type="datetimeFigureOut">
              <a:rPr lang="ru-RU"/>
              <a:pPr>
                <a:defRPr/>
              </a:pPr>
              <a:t>20.03.2021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7292-0904-446B-BD66-2A8F68814E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57E2-A5B8-46A1-9848-1BDDC71CED07}" type="datetimeFigureOut">
              <a:rPr lang="ru-RU"/>
              <a:pPr>
                <a:defRPr/>
              </a:pPr>
              <a:t>20.03.2021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96E2-D7A5-49CA-A811-C0F9F9BCBA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25B6-9671-4EBD-BE57-536E9D24F79A}" type="datetimeFigureOut">
              <a:rPr lang="ru-RU"/>
              <a:pPr>
                <a:defRPr/>
              </a:pPr>
              <a:t>20.03.2021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17389-3C46-40E9-A993-F5C4B93D1F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406525-3333-4440-99D6-03A6F14E1ECD}" type="datetimeFigureOut">
              <a:rPr lang="ru-RU"/>
              <a:pPr>
                <a:defRPr/>
              </a:pPr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E3B7BC-F4B4-4C2D-88F9-38855F6EB5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29" name="Рисунок 6" descr="0_c011e_908e0cd1_XL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268538" y="115888"/>
            <a:ext cx="2438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7" descr="0_c011e_908e0cd1_XL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15888"/>
            <a:ext cx="2438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8" descr="0_c011e_908e0cd1_XL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705600" y="188913"/>
            <a:ext cx="2438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9" descr="0_c011e_908e0cd1_XL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500563" y="115888"/>
            <a:ext cx="2438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052736"/>
            <a:ext cx="8784976" cy="56166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62.jpeg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7;&#1086;&#1079;&#1085;&#1072;&#1074;&#1072;&#1090;&#1077;&#1083;&#1100;&#1085;&#1072;&#1103;%20&#1087;&#1088;&#1077;&#1079;&#1077;&#1085;&#1090;&#1072;&#1094;&#1080;&#1103;%20&#1087;&#1086;%20&#1080;&#1089;&#1090;&#1086;&#1088;&#1080;&#1095;&#1077;&#1089;&#1082;&#1080;&#1084;%20&#1084;&#1077;&#1089;&#1090;&#1072;&#1084;%20&#1053;&#1053;\10.mp3" TargetMode="Externa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7;&#1086;&#1079;&#1085;&#1072;&#1074;&#1072;&#1090;&#1077;&#1083;&#1100;&#1085;&#1072;&#1103;%20&#1087;&#1088;&#1077;&#1079;&#1077;&#1085;&#1090;&#1072;&#1094;&#1080;&#1103;%20&#1087;&#1086;%20&#1080;&#1089;&#1090;&#1086;&#1088;&#1080;&#1095;&#1077;&#1089;&#1082;&#1080;&#1084;%20&#1084;&#1077;&#1089;&#1090;&#1072;&#1084;%20&#1053;&#1053;\11%20(2).mp3" TargetMode="External"/><Relationship Id="rId6" Type="http://schemas.openxmlformats.org/officeDocument/2006/relationships/image" Target="../media/image69.jpe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68.jpe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3.png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2.xml"/><Relationship Id="rId3" Type="http://schemas.openxmlformats.org/officeDocument/2006/relationships/image" Target="../media/image3.jpeg"/><Relationship Id="rId7" Type="http://schemas.openxmlformats.org/officeDocument/2006/relationships/slide" Target="slide10.xml"/><Relationship Id="rId12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7;&#1086;&#1079;&#1085;&#1072;&#1074;&#1072;&#1090;&#1077;&#1083;&#1100;&#1085;&#1072;&#1103;%20&#1087;&#1088;&#1077;&#1079;&#1077;&#1085;&#1090;&#1072;&#1094;&#1080;&#1103;%20&#1087;&#1086;%20&#1080;&#1089;&#1090;&#1086;&#1088;&#1080;&#1095;&#1077;&#1089;&#1082;&#1080;&#1084;%20&#1084;&#1077;&#1089;&#1090;&#1072;&#1084;%20&#1053;&#1053;\2.mp3" TargetMode="External"/><Relationship Id="rId6" Type="http://schemas.openxmlformats.org/officeDocument/2006/relationships/slide" Target="slide11.xml"/><Relationship Id="rId11" Type="http://schemas.openxmlformats.org/officeDocument/2006/relationships/slide" Target="slide7.xml"/><Relationship Id="rId5" Type="http://schemas.openxmlformats.org/officeDocument/2006/relationships/slide" Target="slide3.xml"/><Relationship Id="rId1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slide" Target="slide6.xml"/><Relationship Id="rId9" Type="http://schemas.openxmlformats.org/officeDocument/2006/relationships/slide" Target="slide5.xm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" Type="http://schemas.openxmlformats.org/officeDocument/2006/relationships/audio" Target="file:///G:\&#1087;&#1086;&#1079;&#1085;&#1072;&#1074;&#1072;&#1090;&#1077;&#1083;&#1100;&#1085;&#1072;&#1103;%20&#1087;&#1088;&#1077;&#1079;&#1077;&#1085;&#1090;&#1072;&#1094;&#1080;&#1103;%20&#1087;&#1086;%20&#1080;&#1089;&#1090;&#1086;&#1088;&#1080;&#1095;&#1077;&#1089;&#1082;&#1080;&#1084;%20&#1084;&#1077;&#1089;&#1090;&#1072;&#1084;%20&#1053;&#1053;\3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slide" Target="slide2.xml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21.jpeg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7;&#1086;&#1079;&#1085;&#1072;&#1074;&#1072;&#1090;&#1077;&#1083;&#1100;&#1085;&#1072;&#1103;%20&#1087;&#1088;&#1077;&#1079;&#1077;&#1085;&#1090;&#1072;&#1094;&#1080;&#1103;%20&#1087;&#1086;%20&#1080;&#1089;&#1090;&#1086;&#1088;&#1080;&#1095;&#1077;&#1089;&#1082;&#1080;&#1084;%20&#1084;&#1077;&#1089;&#1090;&#1072;&#1084;%20&#1053;&#1053;\4.mp3" TargetMode="Externa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4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7;&#1086;&#1079;&#1085;&#1072;&#1074;&#1072;&#1090;&#1077;&#1083;&#1100;&#1085;&#1072;&#1103;%20&#1087;&#1088;&#1077;&#1079;&#1077;&#1085;&#1090;&#1072;&#1094;&#1080;&#1103;%20&#1087;&#1086;%20&#1080;&#1089;&#1090;&#1086;&#1088;&#1080;&#1095;&#1077;&#1089;&#1082;&#1080;&#1084;%20&#1084;&#1077;&#1089;&#1090;&#1072;&#1084;%20&#1053;&#1053;\5%20(2).mp3" TargetMode="Externa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12.pn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2.png"/><Relationship Id="rId7" Type="http://schemas.openxmlformats.org/officeDocument/2006/relationships/image" Target="../media/image37.jpe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7;&#1086;&#1079;&#1085;&#1072;&#1074;&#1072;&#1090;&#1077;&#1083;&#1100;&#1085;&#1072;&#1103;%20&#1087;&#1088;&#1077;&#1079;&#1077;&#1085;&#1090;&#1072;&#1094;&#1080;&#1103;%20&#1087;&#1086;%20&#1080;&#1089;&#1090;&#1086;&#1088;&#1080;&#1095;&#1077;&#1089;&#1082;&#1080;&#1084;%20&#1084;&#1077;&#1089;&#1090;&#1072;&#1084;%20&#1053;&#1053;\6.mp3" TargetMode="External"/><Relationship Id="rId6" Type="http://schemas.openxmlformats.org/officeDocument/2006/relationships/image" Target="../media/image36.jpeg"/><Relationship Id="rId11" Type="http://schemas.openxmlformats.org/officeDocument/2006/relationships/slide" Target="slide2.xml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7;&#1086;&#1079;&#1085;&#1072;&#1074;&#1072;&#1090;&#1077;&#1083;&#1100;&#1085;&#1072;&#1103;%20&#1087;&#1088;&#1077;&#1079;&#1077;&#1085;&#1090;&#1072;&#1094;&#1080;&#1103;%20&#1087;&#1086;%20&#1080;&#1089;&#1090;&#1086;&#1088;&#1080;&#1095;&#1077;&#1089;&#1082;&#1080;&#1084;%20&#1084;&#1077;&#1089;&#1090;&#1072;&#1084;%20&#1053;&#1053;\7.mp3" TargetMode="External"/><Relationship Id="rId6" Type="http://schemas.openxmlformats.org/officeDocument/2006/relationships/image" Target="../media/image43.jpeg"/><Relationship Id="rId11" Type="http://schemas.openxmlformats.org/officeDocument/2006/relationships/image" Target="../media/image4.png"/><Relationship Id="rId5" Type="http://schemas.openxmlformats.org/officeDocument/2006/relationships/image" Target="../media/image42.jpeg"/><Relationship Id="rId10" Type="http://schemas.openxmlformats.org/officeDocument/2006/relationships/slide" Target="slide2.xml"/><Relationship Id="rId4" Type="http://schemas.openxmlformats.org/officeDocument/2006/relationships/image" Target="../media/image12.png"/><Relationship Id="rId9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50.jpeg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7;&#1086;&#1079;&#1085;&#1072;&#1074;&#1072;&#1090;&#1077;&#1083;&#1100;&#1085;&#1072;&#1103;%20&#1087;&#1088;&#1077;&#1079;&#1077;&#1085;&#1090;&#1072;&#1094;&#1080;&#1103;%20&#1087;&#1086;%20&#1080;&#1089;&#1090;&#1086;&#1088;&#1080;&#1095;&#1077;&#1089;&#1082;&#1080;&#1084;%20&#1084;&#1077;&#1089;&#1090;&#1072;&#1084;%20&#1053;&#1053;\8.mp3" TargetMode="Externa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7;&#1086;&#1079;&#1085;&#1072;&#1074;&#1072;&#1090;&#1077;&#1083;&#1100;&#1085;&#1072;&#1103;%20&#1087;&#1088;&#1077;&#1079;&#1077;&#1085;&#1090;&#1072;&#1094;&#1080;&#1103;%20&#1087;&#1086;%20&#1080;&#1089;&#1090;&#1086;&#1088;&#1080;&#1095;&#1077;&#1089;&#1082;&#1080;&#1084;%20&#1084;&#1077;&#1089;&#1090;&#1072;&#1084;%20&#1053;&#1053;\9.mp3" TargetMode="Externa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714488"/>
            <a:ext cx="7021461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Игра- путешествие по историческим местам Нижнего Новгорода</a:t>
            </a:r>
            <a:endParaRPr lang="ru-RU" sz="60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4714884"/>
            <a:ext cx="3857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Выполнила: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воспитатель высшей квалификационной  категории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Шамина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В.В.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5929330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Нижний Новгород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2020-2021 учебный год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71546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Муниципальное бюджетное дошкольное образовательное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МБДОУ «Детский сад №111»  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8" name="Picture 6" descr="Картинки по запросу мудрая сова 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57158" y="4357694"/>
            <a:ext cx="231781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098" name="Picture 2" descr="https://avatars.mds.yandex.net/get-altay/2134557/2a0000016c810ae23ea07fad8a85def4681a/XX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857364"/>
            <a:ext cx="3557256" cy="47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avatars.mds.yandex.net/get-altay/492546/2a0000015e424014ec1a4fe9304b4e19ccab/XX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2075077"/>
            <a:ext cx="4218282" cy="416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avatars.mds.yandex.net/get-altay/226077/2a0000015d6dabf9ec01d30421cb29ca8fae/XXX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38" y="1643050"/>
            <a:ext cx="6858048" cy="500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s://avatars.mds.yandex.net/get-altay/1871013/2a0000016d4a05a2a0b44884fc5da833f0ba/XXX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42976" y="1928802"/>
            <a:ext cx="6977373" cy="46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s://avatars.mds.yandex.net/get-altay/1680678/2a0000016b85bc4aa69a1943514f416960b7/XXXL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1537" y="1928802"/>
            <a:ext cx="7010093" cy="46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 descr="https://avatars.mds.yandex.net/get-altay/2384989/2a00000174cb5233cb9157b5edaa5d0c4042/XXXL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1472" y="1933089"/>
            <a:ext cx="3500462" cy="466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0" name="Picture 14" descr="https://avatars.mds.yandex.net/get-altay/2838749/2a00000172ff270cc2bde949b10be463036f/XXXL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43437" y="1857364"/>
            <a:ext cx="4078893" cy="46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2" name="Picture 16" descr="https://avatars.mds.yandex.net/get-altay/2390040/2a000001735a0bc4f032f520683ba2e5649e/XXXL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1538" y="1071546"/>
            <a:ext cx="7315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42976" y="1000108"/>
            <a:ext cx="702146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Чкаловская лестница</a:t>
            </a:r>
            <a:endParaRPr lang="ru-RU" sz="60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1" name="Picture 6" descr="Картинки по запросу мудрая сова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610775" y="5357826"/>
            <a:ext cx="1366537" cy="1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s://avatars.mds.yandex.net/get-altay/1554359/2a0000016b8c6d9330eea8d30e89b34bf881/XX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-3062288"/>
            <a:ext cx="1611940" cy="1080000"/>
          </a:xfrm>
          <a:prstGeom prst="rect">
            <a:avLst/>
          </a:prstGeom>
          <a:noFill/>
        </p:spPr>
      </p:pic>
      <p:pic>
        <p:nvPicPr>
          <p:cNvPr id="3074" name="Picture 2" descr="https://avatars.mds.yandex.net/get-altay/1194602/2a00000166f7dfb8a1783f2a7674254661e1/XX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1831885"/>
            <a:ext cx="6357982" cy="476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1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143900" y="2786058"/>
            <a:ext cx="304800" cy="304800"/>
          </a:xfrm>
          <a:prstGeom prst="rect">
            <a:avLst/>
          </a:prstGeom>
        </p:spPr>
      </p:pic>
      <p:pic>
        <p:nvPicPr>
          <p:cNvPr id="3076" name="Picture 4" descr="https://avatars.mds.yandex.net/get-altay/1554359/2a0000016b8c6d9e69d3529afe5dfe78653d/XXX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00" y="1857364"/>
            <a:ext cx="7143800" cy="476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avatars.mds.yandex.net/get-altay/1554359/2a0000016b8c6d9330eea8d30e89b34bf881/XXX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0100" y="1785926"/>
            <a:ext cx="7143800" cy="478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s://avatars.mds.yandex.net/get-altay/1588111/2a0000017084ad13b9016cb221b06e4352c5/XXX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1071546"/>
            <a:ext cx="6429420" cy="554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1000108"/>
            <a:ext cx="871543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Площадь Минина и Пожарского</a:t>
            </a:r>
            <a:endParaRPr lang="ru-RU" sz="55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" name="Picture 6" descr="Картинки по запросу мудрая сова 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610775" y="5357826"/>
            <a:ext cx="1366537" cy="1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стикер клипарт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50853">
            <a:off x="1174502" y="2286226"/>
            <a:ext cx="3627294" cy="405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928662" y="3429000"/>
            <a:ext cx="3673475" cy="29845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«Сегодня я узнал, </a:t>
            </a:r>
            <a:b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…» </a:t>
            </a:r>
            <a:b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(Ответы детей)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 descr="Картинки по запросу мудрая сова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284538"/>
            <a:ext cx="3468688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000108"/>
            <a:ext cx="8183562" cy="1050925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Продолжите, пожалуйста, фразу: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0"/>
          <a:ext cx="4429156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29156" y="0"/>
          <a:ext cx="4429156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7588" name="Picture 6" descr="Картинки по запросу мудрая сова 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57813" y="3143250"/>
            <a:ext cx="346868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darok52.ru/uploads/product/229000/229005/1578482492_2020-01-08_14-21-32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2984"/>
            <a:ext cx="7286676" cy="5143536"/>
          </a:xfrm>
          <a:prstGeom prst="rect">
            <a:avLst/>
          </a:prstGeom>
          <a:noFill/>
        </p:spPr>
      </p:pic>
      <p:sp>
        <p:nvSpPr>
          <p:cNvPr id="3" name="1">
            <a:hlinkClick r:id="rId4" action="ppaction://hlinksldjump"/>
          </p:cNvPr>
          <p:cNvSpPr/>
          <p:nvPr/>
        </p:nvSpPr>
        <p:spPr>
          <a:xfrm>
            <a:off x="285720" y="1142984"/>
            <a:ext cx="2428892" cy="16980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4">
            <a:hlinkClick r:id="rId5" action="ppaction://hlinksldjump"/>
          </p:cNvPr>
          <p:cNvSpPr/>
          <p:nvPr/>
        </p:nvSpPr>
        <p:spPr>
          <a:xfrm>
            <a:off x="285720" y="2865703"/>
            <a:ext cx="2428892" cy="16980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7">
            <a:hlinkClick r:id="rId6" action="ppaction://hlinksldjump"/>
          </p:cNvPr>
          <p:cNvSpPr/>
          <p:nvPr/>
        </p:nvSpPr>
        <p:spPr>
          <a:xfrm>
            <a:off x="285720" y="4588423"/>
            <a:ext cx="2428892" cy="16980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2">
            <a:hlinkClick r:id="rId7" action="ppaction://hlinksldjump"/>
          </p:cNvPr>
          <p:cNvSpPr/>
          <p:nvPr/>
        </p:nvSpPr>
        <p:spPr>
          <a:xfrm>
            <a:off x="2714612" y="1142984"/>
            <a:ext cx="2428892" cy="16980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5">
            <a:hlinkClick r:id="rId8" action="ppaction://hlinksldjump"/>
          </p:cNvPr>
          <p:cNvSpPr/>
          <p:nvPr/>
        </p:nvSpPr>
        <p:spPr>
          <a:xfrm>
            <a:off x="2714612" y="2865703"/>
            <a:ext cx="2428892" cy="16980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8">
            <a:hlinkClick r:id="rId9" action="ppaction://hlinksldjump"/>
          </p:cNvPr>
          <p:cNvSpPr/>
          <p:nvPr/>
        </p:nvSpPr>
        <p:spPr>
          <a:xfrm>
            <a:off x="2714612" y="4588423"/>
            <a:ext cx="2428892" cy="16980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3">
            <a:hlinkClick r:id="rId10" action="ppaction://hlinksldjump"/>
          </p:cNvPr>
          <p:cNvSpPr/>
          <p:nvPr/>
        </p:nvSpPr>
        <p:spPr>
          <a:xfrm>
            <a:off x="5143504" y="1142984"/>
            <a:ext cx="2428892" cy="16980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6">
            <a:hlinkClick r:id="rId11" action="ppaction://hlinksldjump"/>
          </p:cNvPr>
          <p:cNvSpPr/>
          <p:nvPr/>
        </p:nvSpPr>
        <p:spPr>
          <a:xfrm>
            <a:off x="5143504" y="2865703"/>
            <a:ext cx="2428892" cy="16980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9">
            <a:hlinkClick r:id="rId12" action="ppaction://hlinksldjump"/>
          </p:cNvPr>
          <p:cNvSpPr/>
          <p:nvPr/>
        </p:nvSpPr>
        <p:spPr>
          <a:xfrm>
            <a:off x="5143504" y="4588423"/>
            <a:ext cx="2428892" cy="16980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6" descr="Картинки по запросу мудрая сова 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610775" y="5357826"/>
            <a:ext cx="1366537" cy="1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email"/>
          <a:stretch>
            <a:fillRect/>
          </a:stretch>
        </p:blipFill>
        <p:spPr>
          <a:xfrm>
            <a:off x="8286776" y="364331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100000"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110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avatars.mds.yandex.net/get-altay/1032555/2a00000161ba00eea49a17db391acc793970/XX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2214554"/>
            <a:ext cx="7205305" cy="414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s://avatars.mds.yandex.net/get-altay/2397657/2a00000174b65740475b7dfdc7dc304765f4/XX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2214554"/>
            <a:ext cx="5929354" cy="444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s://avatars.mds.yandex.net/get-altay/918124/2a00000161ba00f2ce6c90798e8cf4f4e2a0/XX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2071678"/>
            <a:ext cx="8094711" cy="45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s://a.d-cd.net/60641ces-19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62" y="2000240"/>
            <a:ext cx="7504038" cy="46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https://cdnimg.rg.ru/i/gallery/8fb59fa5/1_237ada3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0100" y="2000240"/>
            <a:ext cx="7429552" cy="465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82" name="Picture 18" descr="https://cdn.fishki.net/upload/post/2017/08/04/2352013/1e6348e7ebb7bd2ace7dab3a5e4ba23f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2000240"/>
            <a:ext cx="6786610" cy="464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287" name="Picture 23" descr="http://pro-nn.org/uploads/4928b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643174" y="2000240"/>
            <a:ext cx="3786214" cy="466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91" name="Picture 27" descr="https://expotrade.ru/uploads/article_image/file/2228/6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0034" y="2000240"/>
            <a:ext cx="8185527" cy="46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93" name="Picture 29" descr="https://img.tourister.ru/files/2/5/4/4/7/7/0/4/original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071538" y="2000240"/>
            <a:ext cx="6929486" cy="461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97" name="Picture 33" descr="https://avatars.mds.yandex.net/get-zen_doc/1337093/pub_5c55e67aeadc8400b0577f5a_5c55f92534dc9500afcf9a3f/scale_12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00166" y="2071678"/>
            <a:ext cx="6286544" cy="453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99" name="Picture 35" descr="https://cdn.bitrix24.ru/b10324175/landing/e72/e721a13ddafbe51735b07c94c9eee6b0/yarmarka2_2x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57158" y="1142984"/>
            <a:ext cx="8395982" cy="54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1071546"/>
            <a:ext cx="78787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Нижегородская</a:t>
            </a:r>
            <a:r>
              <a:rPr lang="ru-RU" sz="6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ru-RU" sz="6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Ярмарка</a:t>
            </a:r>
            <a:endParaRPr lang="ru-RU" sz="60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6" name="Picture 6" descr="Картинки по запросу мудрая сова 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610775" y="5357826"/>
            <a:ext cx="1366537" cy="1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44" name="Picture 4" descr="https://pastvu.com/_p/a/u/7/4/u74pj36atmdtgbg4y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143116"/>
            <a:ext cx="6215106" cy="4478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s://pastvu.com/_p/a/p/x/7/px7650n50emdlk6v6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071678"/>
            <a:ext cx="6000792" cy="453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s://ds04.infourok.ru/uploads/ex/04c3/000b3bda-586550de/img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61" y="2000240"/>
            <a:ext cx="7610163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2" name="Picture 12" descr="https://ds04.infourok.ru/uploads/ex/004e/001053fd-173c52cf/2/img1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2071678"/>
            <a:ext cx="7795315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4" name="Picture 14" descr="https://avatars.mds.yandex.net/get-altay/4043748/2a00000175512b62731ff713a2813c7d5c2e/XXXL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71604" y="2000240"/>
            <a:ext cx="6143668" cy="458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6" name="Picture 16" descr="https://avatars.mds.yandex.net/get-altay/2804357/2a0000017103a3adcb8e944a4c34db76d932/XXXL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14414" y="2071678"/>
            <a:ext cx="6763976" cy="45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8" name="Picture 18" descr="https://avatars.mds.yandex.net/get-altay/2442526/2a00000175512ad63cc4d5edfde76516d84f/XXXL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28728" y="2071678"/>
            <a:ext cx="6715172" cy="453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0" name="Picture 20" descr="https://avatars.mds.yandex.net/get-zen_doc/1576786/pub_5ef260a0216e6d041aae55e5_5ef26237d14b2211aa7ac075/scale_120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0034" y="1071546"/>
            <a:ext cx="8259348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42976" y="1142984"/>
            <a:ext cx="702146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Нижегородский кремль</a:t>
            </a:r>
            <a:endParaRPr lang="ru-RU" sz="60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" name="Picture 6" descr="Картинки по запросу мудрая сова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610775" y="5357826"/>
            <a:ext cx="1366537" cy="1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4/4b/Savrasov_pascher_monaster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2143116"/>
            <a:ext cx="5715040" cy="446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5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220" name="Picture 4" descr="https://upload.wikimedia.org/wikipedia/commons/d/d3/NN_Pechersky_Monastery_08-20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2071678"/>
            <a:ext cx="6786610" cy="452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s://upload.wikimedia.org/wikipedia/commons/4/4e/Ascension_Cathedral_in_Pechersky_Ascension_Monastery_19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3042" y="200024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s://upload.wikimedia.org/wikipedia/commons/thumb/c/c5/%D0%A6%D0%B5%D1%80%D0%BA%D0%BE%D0%B2%D1%8C_%D0%9F%D1%80%D0%B5%D0%BE%D0%B1%D1%80%D0%B0%D0%B6%D0%B5%D0%BD%D0%B8%D1%8F_%D0%93%D0%BE%D1%81%D0%BF%D0%BE%D0%B4%D0%BD%D1%8F_%D0%B2_%D0%9F%D0%B5%D1%87%D0%B5%D1%80%D1%81%D0%BA%D0%BE%D0%B9_%D1%81%D0%BB%D0%BE%D0%B1%D0%BE%D0%B4%D0%B5_%281785-1798%29_%D0%B2_%D0%9D%D0%B8%D0%B6%D0%BD%D0%B5%D0%BC_%D0%9D%D0%BE%D0%B2%D0%B3%D0%BE%D1%80%D0%BE%D0%B4%D0%B5.jpg/800px-%D0%A6%D0%B5%D1%80%D0%BA%D0%BE%D0%B2%D1%8C_%D0%9F%D1%80%D0%B5%D0%BE%D0%B1%D1%80%D0%B0%D0%B6%D0%B5%D0%BD%D0%B8%D1%8F_%D0%93%D0%BE%D1%81%D0%BF%D0%BE%D0%B4%D0%BD%D1%8F_%D0%B2_%D0%9F%D0%B5%D1%87%D0%B5%D1%80%D1%81%D0%BA%D0%BE%D0%B9_%D1%81%D0%BB%D0%BE%D0%B1%D0%BE%D0%B4%D0%B5_%281785-1798%29_%D0%B2_%D0%9D%D0%B8%D0%B6%D0%BD%D0%B5%D0%BC_%D0%9D%D0%BE%D0%B2%D0%B3%D0%BE%D1%80%D0%BE%D0%B4%D0%B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42976" y="2071678"/>
            <a:ext cx="6929486" cy="460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https://i4.stat01.com/1/8852/88513267/075a3e/svenskaya-pecherskaya-kopiya-starinnoj-ikony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86050" y="2071678"/>
            <a:ext cx="3828804" cy="45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8" name="Picture 12" descr="https://upload.wikimedia.org/wikipedia/commons/thumb/7/75/%D0%9D%D0%B8%D0%B6%D0%BD%D0%B8%D0%B9_%D0%9D%D0%BE%D0%B2%D0%B3%D0%BE%D1%80%D0%BE%D0%B4._%D0%9F%D0%B5%D1%87%D0%B5%D1%80%D1%81%D0%BA%D0%B8%D0%B9_%D0%92%D0%BE%D0%B7%D0%BD%D0%B5%D1%81%D0%B5%D0%BD%D1%81%D0%BA%D0%B8%D0%B9_%D0%BC%D0%BE%D0%BD%D0%B0%D1%81%D1%82%D1%8B%D1%80%D1%8C._%D0%97%D0%B0%D1%85%D0%BE%D1%80%D0%BE%D0%BD%D0%B5%D0%BD%D0%B8%D1%8F_%D0%BD%D0%B0_%D0%BC%D0%BE%D0%BD%D0%B0%D1%81%D1%82%D1%8B%D1%80%D1%81%D0%BA%D0%BE%D0%B9_%D1%82%D0%B5%D1%80%D1%80%D0%B8%D1%82%D0%BE%D1%80%D0%B8%D0%B8.JPG/800px-thumbnail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71604" y="2064059"/>
            <a:ext cx="6143668" cy="460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0" name="Picture 14" descr="https://upload.wikimedia.org/wikipedia/commons/thumb/e/ef/Nizhny_Novgorod._Pechersky_Ascension_Monastery._Ascension_Cathedral_with_a_bell_tower_P5241439_2350.jpg/800px-Nizhny_Novgorod._Pechersky_Ascension_Monastery._Ascension_Cathedral_with_a_bell_tower_P5241439_235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142976" y="2071678"/>
            <a:ext cx="6929486" cy="461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2" name="Picture 16" descr="https://vesturism.ru/files/images/places/2019/12/pecherskiy-voznesenskiy-monastyr-19_12_04-14_47_02-1.jpe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7158" y="1142984"/>
            <a:ext cx="8482987" cy="54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42976" y="1142984"/>
            <a:ext cx="702146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Печерский монастырь</a:t>
            </a:r>
            <a:endParaRPr lang="ru-RU" sz="60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" name="Picture 6" descr="Картинки по запросу мудрая сова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610775" y="5357826"/>
            <a:ext cx="1366537" cy="1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194" name="Picture 2" descr="https://avatars.mds.yandex.net/get-altay/2044663/2a0000016b8c70ba1ee96428abbbb9686219/XX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2571743"/>
            <a:ext cx="6182868" cy="412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avatars.mds.yandex.net/get-altay/2408669/2a000001755a9f0729d6aab667e2ff7410a2/XX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2143116"/>
            <a:ext cx="3786214" cy="452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s://avatars.mds.yandex.net/get-altay/3836503/2a000001755a9f0725dbbb8eb20aaca5ba2d/XXX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2571744"/>
            <a:ext cx="3103303" cy="402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https://avatars.mds.yandex.net/get-altay/4456415/2a00000177cea3bcc8312e7b4561103ce518/XXX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6" y="2480781"/>
            <a:ext cx="3143272" cy="419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https://avatars.mds.yandex.net/get-altay/214458/2a000001628898fd341d84cbf19311f98244/XXXL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42976" y="2143116"/>
            <a:ext cx="6858048" cy="456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4" name="Picture 12" descr="https://avatars.mds.yandex.net/get-altay/1045589/2a00000166f7dd6fd197ea5482b1b0cb4b42/XXXL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42976" y="2428868"/>
            <a:ext cx="6286544" cy="418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6" name="Picture 14" descr="https://avatars.mds.yandex.net/get-altay/1420183/2a00000166f7e92ddd1e16a14c39ce24add6/XXXL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1472" y="1142984"/>
            <a:ext cx="8179690" cy="54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857232"/>
            <a:ext cx="85725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Нижегородский  Государственный банк</a:t>
            </a:r>
            <a:endParaRPr lang="ru-RU" sz="56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9" name="Picture 6" descr="Картинки по запросу мудрая сова 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10775" y="5357826"/>
            <a:ext cx="1366537" cy="1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собняк Рукавишникова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2000240"/>
            <a:ext cx="6904512" cy="46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172" name="Picture 4" descr="https://upload.wikimedia.org/wikipedia/commons/thumb/f/fb/%D0%9E%D1%81%D0%BE%D0%B1%D0%BD%D1%8F%D0%BA_%D0%A0%D1%83%D0%BA%D0%B0%D0%B2%D0%B8%D1%88%D0%BD%D0%B8%D0%BA%D0%BE%D0%B2%D0%B0._%D0%9F%D0%B0%D1%80%D0%B0%D0%B4%D0%BD%D0%B0%D1%8F_%D0%BB%D0%B5%D1%81%D1%82%D0%BD%D0%B8%D1%86%D0%B0_-_panoramio.jpg/800px-%D0%9E%D1%81%D0%BE%D0%B1%D0%BD%D1%8F%D0%BA_%D0%A0%D1%83%D0%BA%D0%B0%D0%B2%D0%B8%D1%88%D0%BD%D0%B8%D0%BA%D0%BE%D0%B2%D0%B0._%D0%9F%D0%B0%D1%80%D0%B0%D0%B4%D0%BD%D0%B0%D1%8F_%D0%BB%D0%B5%D1%81%D1%82%D0%BD%D0%B8%D1%86%D0%B0_-_panorami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1850177"/>
            <a:ext cx="6429420" cy="482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s://upload.wikimedia.org/wikipedia/commons/thumb/8/86/%D0%94%D0%BE%D0%BC_%D0%92.%D0%9C._%D0%A0%D1%83%D0%BA%D0%B0%D0%B2%D0%B8%D1%88%D0%BD%D0%B8%D0%BA%D0%BE%D0%B2%D0%B0_%D0%9D%D0%B8%D0%B6%D0%BD%D0%B8%D0%B9_2.jpg/800px-%D0%94%D0%BE%D0%BC_%D0%92.%D0%9C._%D0%A0%D1%83%D0%BA%D0%B0%D0%B2%D0%B8%D1%88%D0%BD%D0%B8%D0%BA%D0%BE%D0%B2%D0%B0_%D0%9D%D0%B8%D0%B6%D0%BD%D0%B8%D0%B9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1428736"/>
            <a:ext cx="7620000" cy="516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s://upload.wikimedia.org/wikipedia/commons/thumb/4/45/%D0%97%D0%B0%D0%BB_%D0%B2_%D0%9E%D1%81%D0%BE%D0%B1%D0%BD%D1%8F%D0%BA%D0%B5_%D0%A0%D1%83%D0%BA%D0%B0%D0%B2%D0%B8%D1%88%D0%BD%D0%B8%D0%BA%D0%BE%D0%B2%D0%B0_-_panoramio.jpg/800px-%D0%97%D0%B0%D0%BB_%D0%B2_%D0%9E%D1%81%D0%BE%D0%B1%D0%BD%D1%8F%D0%BA%D0%B5_%D0%A0%D1%83%D0%BA%D0%B0%D0%B2%D0%B8%D1%88%D0%BD%D0%B8%D0%BA%D0%BE%D0%B2%D0%B0_-_panorami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57290" y="1571612"/>
            <a:ext cx="6786610" cy="508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https://upload.wikimedia.org/wikipedia/commons/thumb/6/61/%D0%92%D0%BE%D1%80%D0%BE%D1%82%D0%B0_%D0%BE%D1%81%D0%BE%D0%B1%D0%BD%D1%8F%D0%BA%D0%B0_%D0%A0%D1%83%D0%BA%D0%B0%D0%B2%D0%B8%D1%88%D0%BD%D0%B8%D0%BA%D0%BE%D0%B2%D0%B0.jpg/800px-%D0%92%D0%BE%D1%80%D0%BE%D1%82%D0%B0_%D0%BE%D1%81%D0%BE%D0%B1%D0%BD%D1%8F%D0%BA%D0%B0_%D0%A0%D1%83%D0%BA%D0%B0%D0%B2%D0%B8%D1%88%D0%BD%D0%B8%D0%BA%D0%BE%D0%B2%D0%B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1571612"/>
            <a:ext cx="7620000" cy="507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0" name="Picture 12" descr="http://s1.fotokto.ru/photo/full/571/571738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595" y="1142984"/>
            <a:ext cx="8293239" cy="55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14348" y="1000108"/>
            <a:ext cx="79501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Усадьба Рукавишниковых</a:t>
            </a:r>
            <a:endParaRPr lang="ru-RU" sz="60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" name="Picture 6" descr="Картинки по запросу мудрая сова 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10775" y="5357826"/>
            <a:ext cx="1366537" cy="1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146" name="Picture 2" descr="Покровская церковь (из села Старые Ключищи, 1731 г.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2000240"/>
            <a:ext cx="8178012" cy="46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upload.wikimedia.org/wikipedia/commons/thumb/7/76/Shchelokovsky_farm_04.jpg/1024px-Shchelokovsky_farm_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928802"/>
            <a:ext cx="8305013" cy="46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s://upload.wikimedia.org/wikipedia/commons/thumb/b/bc/Shchelokovsky_farm_10.jpg/800px-Shchelokovsky_farm_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500174"/>
            <a:ext cx="7620000" cy="510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s://upload.wikimedia.org/wikipedia/commons/thumb/f/f2/Shcholokovsky_Khutor._Porch_of_Pokrovskaya_Church_%281731%29.jpg/800px-Shcholokovsky_Khutor._Porch_of_Pokrovskaya_Church_%281731%2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57422" y="1145546"/>
            <a:ext cx="4143404" cy="552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https://upload.wikimedia.org/wikipedia/commons/thumb/4/49/Shchelokovsky_farm_17.jpg/800px-Shchelokovsky_farm_1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85852" y="1928802"/>
            <a:ext cx="6972491" cy="46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Picture 12" descr="https://upload.wikimedia.org/wikipedia/commons/thumb/5/51/%D0%9E%D0%B2%D0%B8%D0%BD_%D1%8F%D0%BC%D0%BD%D1%8B%D0%B9_%D0%B8%D0%B7_%D0%B4._%D0%9C%D0%B8%D1%85%D0%B0%D0%B9%D0%BB%D0%BE%D0%B2%D0%BE.JPG/800px-%D0%9E%D0%B2%D0%B8%D0%BD_%D1%8F%D0%BC%D0%BD%D1%8B%D0%B9_%D0%B8%D0%B7_%D0%B4._%D0%9C%D0%B8%D1%85%D0%B0%D0%B9%D0%BB%D0%BE%D0%B2%D0%B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1571612"/>
            <a:ext cx="7620000" cy="507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8" name="Picture 14" descr="https://shagau.ru/images/original/2016/05/10/10fbbbc4b6e5291f09d833f3ce473e7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00100" y="1928802"/>
            <a:ext cx="7521005" cy="463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0" name="Picture 16" descr="https://shagau.ru/images/original/2016/05/10/3dc1104aee5cbff90a80d016e84c2bad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5720" y="1357298"/>
            <a:ext cx="8564526" cy="527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28564" y="1000108"/>
            <a:ext cx="8715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Музей «Щёлковский хутор»</a:t>
            </a:r>
            <a:endParaRPr lang="ru-RU" sz="60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9" name="Picture 6" descr="Картинки по запросу мудрая сова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610775" y="5357826"/>
            <a:ext cx="1366537" cy="1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izhny Novgorod. Monument to Valery Chkalov P8132396 2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7620000" cy="507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124" name="Picture 4" descr="https://avatars.mds.yandex.net/get-altay/2366463/2a000001710b54cc4ebe5b78a18676e1e109/XX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2000240"/>
            <a:ext cx="6929486" cy="462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s://avatars.mds.yandex.net/get-altay/2786941/2a00000174ff2e008472fb79eb695fbbdd6c/XXX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1928802"/>
            <a:ext cx="3143272" cy="471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s://avatars.mds.yandex.net/get-altay/2752367/2a00000174e2258e9667c58c5a38ec7df708/XXX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1428736"/>
            <a:ext cx="8704338" cy="51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1071546"/>
            <a:ext cx="8715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Памятник Валерию Чкалову</a:t>
            </a:r>
            <a:endParaRPr lang="ru-RU" sz="60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6" descr="Картинки по запросу мудрая сова 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10775" y="5357826"/>
            <a:ext cx="1366537" cy="13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77</Words>
  <Application>Microsoft Office PowerPoint</Application>
  <PresentationFormat>Экран (4:3)</PresentationFormat>
  <Paragraphs>26</Paragraphs>
  <Slides>13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Валерия</cp:lastModifiedBy>
  <cp:revision>45</cp:revision>
  <dcterms:created xsi:type="dcterms:W3CDTF">2013-07-10T10:43:07Z</dcterms:created>
  <dcterms:modified xsi:type="dcterms:W3CDTF">2021-03-20T04:45:36Z</dcterms:modified>
</cp:coreProperties>
</file>