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3954-A9AF-4EE7-B922-B9EC7A33E9C4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4CE5F-454D-4E11-A3CF-64DE1E4DDF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Блиц-игра «Лексика»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Лыкова Екатерина Евгеньевна, ИЯИЯа-17-1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C\Desktop\универ 4 курс\мои задания\совр техн актив обуч англ яз\кот\кроссворд\biocrosswo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857232"/>
            <a:ext cx="6858013" cy="568235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Do this crossword puzzle. The topic of it is </a:t>
            </a:r>
            <a:r>
              <a:rPr lang="ru-RU" sz="2400" b="1" dirty="0" smtClean="0"/>
              <a:t>«</a:t>
            </a:r>
            <a:r>
              <a:rPr lang="en-US" sz="2400" b="1" dirty="0" smtClean="0"/>
              <a:t>Professions</a:t>
            </a:r>
            <a:r>
              <a:rPr lang="ru-RU" sz="2400" b="1" dirty="0" smtClean="0"/>
              <a:t>»</a:t>
            </a:r>
            <a:r>
              <a:rPr lang="en-US" sz="2400" b="1" dirty="0" smtClean="0"/>
              <a:t>.</a:t>
            </a:r>
            <a:endParaRPr lang="ru-RU" sz="2400" b="1" dirty="0"/>
          </a:p>
        </p:txBody>
      </p:sp>
      <p:sp>
        <p:nvSpPr>
          <p:cNvPr id="29" name="Содержимое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2714612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71802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00430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57620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86248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43438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2066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2066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2066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72066" y="342900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72066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2066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429256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86446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15074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72264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00892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15074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15074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15074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15074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215074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15074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714612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14612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14612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14612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14612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714612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4612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1461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00892" y="14287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00892" y="1857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00892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000892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57620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57620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57620" y="342900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7620" y="378619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142976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00166" y="50006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928794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285984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071802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This person brings you letters. </a:t>
            </a:r>
            <a:endParaRPr lang="ru-RU" dirty="0"/>
          </a:p>
          <a:p>
            <a:pPr lvl="0"/>
            <a:r>
              <a:rPr lang="en-US" dirty="0"/>
              <a:t>This person treats your teeth. </a:t>
            </a:r>
            <a:endParaRPr lang="ru-RU" dirty="0"/>
          </a:p>
          <a:p>
            <a:pPr lvl="0"/>
            <a:r>
              <a:rPr lang="en-US" dirty="0"/>
              <a:t>This person works in a hospital. </a:t>
            </a:r>
            <a:endParaRPr lang="ru-RU" dirty="0"/>
          </a:p>
          <a:p>
            <a:pPr lvl="0"/>
            <a:r>
              <a:rPr lang="en-US" dirty="0"/>
              <a:t>This person teaches you at school. </a:t>
            </a:r>
            <a:endParaRPr lang="ru-RU" dirty="0"/>
          </a:p>
          <a:p>
            <a:pPr lvl="0"/>
            <a:r>
              <a:rPr lang="en-US" dirty="0"/>
              <a:t>This person catches criminals. </a:t>
            </a:r>
            <a:endParaRPr lang="ru-RU" dirty="0"/>
          </a:p>
          <a:p>
            <a:pPr lvl="0"/>
            <a:r>
              <a:rPr lang="en-US" dirty="0"/>
              <a:t>This person takes care of your baby when you are working. </a:t>
            </a:r>
            <a:endParaRPr lang="ru-RU" dirty="0"/>
          </a:p>
          <a:p>
            <a:pPr lvl="0"/>
            <a:r>
              <a:rPr lang="en-US" dirty="0"/>
              <a:t>This person acts in films. </a:t>
            </a:r>
            <a:endParaRPr lang="ru-RU" dirty="0"/>
          </a:p>
          <a:p>
            <a:pPr lvl="0"/>
            <a:r>
              <a:rPr lang="en-US" dirty="0"/>
              <a:t>This person brings your food at the restaurant.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Office PowerPoint</Application>
  <PresentationFormat>Экран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Блиц-игра «Лексика»</vt:lpstr>
      <vt:lpstr>Do this crossword puzzle. The topic of it is «Professions».</vt:lpstr>
      <vt:lpstr>Questions: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Блиц-игра «Лексика»</dc:title>
  <dc:creator>PC</dc:creator>
  <cp:lastModifiedBy>PC</cp:lastModifiedBy>
  <cp:revision>3</cp:revision>
  <dcterms:created xsi:type="dcterms:W3CDTF">2020-12-01T09:48:07Z</dcterms:created>
  <dcterms:modified xsi:type="dcterms:W3CDTF">2020-12-01T09:49:38Z</dcterms:modified>
</cp:coreProperties>
</file>