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8" r:id="rId4"/>
    <p:sldId id="273" r:id="rId5"/>
    <p:sldId id="267" r:id="rId6"/>
    <p:sldId id="266" r:id="rId7"/>
    <p:sldId id="269" r:id="rId8"/>
    <p:sldId id="270" r:id="rId9"/>
    <p:sldId id="271" r:id="rId10"/>
    <p:sldId id="260" r:id="rId11"/>
    <p:sldId id="268" r:id="rId12"/>
    <p:sldId id="261" r:id="rId13"/>
    <p:sldId id="272" r:id="rId14"/>
    <p:sldId id="259" r:id="rId15"/>
    <p:sldId id="274" r:id="rId16"/>
    <p:sldId id="264" r:id="rId17"/>
    <p:sldId id="275" r:id="rId18"/>
    <p:sldId id="279" r:id="rId19"/>
    <p:sldId id="265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1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81856B-4585-44CE-A384-4DA5F40C6102}" type="datetimeFigureOut">
              <a:rPr lang="ru-RU" smtClean="0"/>
              <a:pPr/>
              <a:t>02.10.2021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7FA241A-D386-408B-8115-1E7D17E311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н вертикальный детский для презентации - т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-64582"/>
            <a:ext cx="9144000" cy="69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962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7" y="1700808"/>
            <a:ext cx="51105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Игры- забавы</a:t>
            </a:r>
          </a:p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шумелками</a:t>
            </a:r>
            <a:endParaRPr lang="ru-RU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4437112"/>
            <a:ext cx="496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Воспитатели первой квалификационной категории: Гаврилова А.Н.,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Кривохижа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Л.Н.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амка Круги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85" y="0"/>
            <a:ext cx="9275305" cy="689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764704"/>
            <a:ext cx="71287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Руками родителей сделаны музыкальные игрушки –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шумелки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Стучалки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59" y="2204864"/>
            <a:ext cx="626897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6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75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амка Круги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40"/>
            <a:ext cx="9143999" cy="684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98072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«Игрушки –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бренчалки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C:\Users\Ivan\AppData\Local\Microsoft\Windows\Temporary Internet Files\Content.Word\20210310_1322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1297"/>
          <a:stretch/>
        </p:blipFill>
        <p:spPr bwMode="auto">
          <a:xfrm>
            <a:off x="1403648" y="2132856"/>
            <a:ext cx="655272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4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75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амка Круги PNG - AVATAN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9624" y="76470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«Игрушки –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звенелки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4" y="1988840"/>
            <a:ext cx="6612556" cy="3721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4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75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van\AppData\Local\Microsoft\Windows\Temporary Internet Files\Content.Word\Screenshot_2021-03-11-19-02-3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34101" r="13665" b="34169"/>
          <a:stretch/>
        </p:blipFill>
        <p:spPr bwMode="auto">
          <a:xfrm>
            <a:off x="73111" y="628300"/>
            <a:ext cx="4583575" cy="2841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Ivan\AppData\Local\Microsoft\Windows\Temporary Internet Files\Content.Word\Screenshot_2021-03-11-19-03-10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5" r="5170" b="33985"/>
          <a:stretch/>
        </p:blipFill>
        <p:spPr bwMode="auto">
          <a:xfrm>
            <a:off x="136223" y="3621742"/>
            <a:ext cx="4520463" cy="3031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Ivan\AppData\Local\Microsoft\Windows\Temporary Internet Files\Content.Word\Screenshot_2021-03-11-19-03-28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34746" r="4308" b="34077"/>
          <a:stretch/>
        </p:blipFill>
        <p:spPr bwMode="auto">
          <a:xfrm>
            <a:off x="4767104" y="628300"/>
            <a:ext cx="4248472" cy="2841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Ivan\AppData\Local\Microsoft\Windows\Temporary Internet Files\Content.Word\Screenshot_2021-03-11-19-03-38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5954" r="13613" b="34168"/>
          <a:stretch/>
        </p:blipFill>
        <p:spPr bwMode="auto">
          <a:xfrm>
            <a:off x="4788024" y="3577554"/>
            <a:ext cx="4248472" cy="3091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260648"/>
            <a:ext cx="869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«На зарядку становись, в маракасы позвени!»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8" name="Рисунок 7" descr="Детские музыкальные инструменты своими руками. Воспитателям детских садов,  школьным учителям и педагогам - Маам.ру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13533"/>
          <a:stretch/>
        </p:blipFill>
        <p:spPr bwMode="auto">
          <a:xfrm rot="5400000">
            <a:off x="3473274" y="2583512"/>
            <a:ext cx="2315924" cy="141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5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Игры - забавы с двухцветным квадратом </a:t>
            </a:r>
            <a:r>
              <a:rPr lang="ru-RU" sz="2800" b="1" dirty="0" err="1" smtClean="0">
                <a:solidFill>
                  <a:schemeClr val="accent6"/>
                </a:solidFill>
              </a:rPr>
              <a:t>В.В.Воскобовича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4167">
            <a:off x="-668081" y="3312714"/>
            <a:ext cx="4362208" cy="2453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Ivan\AppData\Local\Microsoft\Windows\Temporary Internet Files\Content.Word\20210301_1649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5652">
            <a:off x="5286013" y="3117496"/>
            <a:ext cx="4338188" cy="275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Ivan\AppData\Local\Microsoft\Windows\Temporary Internet Files\Content.Word\20210301_1648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"/>
          <a:stretch/>
        </p:blipFill>
        <p:spPr bwMode="auto">
          <a:xfrm rot="10800000">
            <a:off x="2419232" y="1700808"/>
            <a:ext cx="4161520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вадрат Воскобовича двухцветный - купить по лучшей цене в интернет-магазине  Азбукиведия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232248" cy="21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Рамка Круги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2729" cy="68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nf\AppData\Local\Microsoft\Windows\Temporary Internet Files\Content.Word\Screenshot_2021-03-12-12-42-41.png"/>
          <p:cNvPicPr/>
          <p:nvPr/>
        </p:nvPicPr>
        <p:blipFill>
          <a:blip r:embed="rId2"/>
          <a:srcRect t="34265" b="34626"/>
          <a:stretch>
            <a:fillRect/>
          </a:stretch>
        </p:blipFill>
        <p:spPr bwMode="auto">
          <a:xfrm>
            <a:off x="899592" y="1956475"/>
            <a:ext cx="7601499" cy="435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548680"/>
            <a:ext cx="788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Альтернативное рисование тканью с использованием конструктора </a:t>
            </a:r>
          </a:p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«Шифоновая радуга»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6" name="Picture 4" descr="Рамка Круги PNG - AVATAN P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Ivan\AppData\Local\Microsoft\Windows\Temporary Internet Files\Content.Word\20210302_1113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2026"/>
            <a:ext cx="6480720" cy="452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2" r="73308"/>
          <a:stretch/>
        </p:blipFill>
        <p:spPr bwMode="auto">
          <a:xfrm>
            <a:off x="521130" y="1867162"/>
            <a:ext cx="1765035" cy="2111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76673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Малоподвижная игра </a:t>
            </a: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«Колокольчик несу и кому-то положу»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7" name="Picture 4" descr="Рамка Круги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nf\AppData\Local\Microsoft\Windows\Temporary Internet Files\Content.Word\Screenshot_2021-03-12-12-48-53.png"/>
          <p:cNvPicPr/>
          <p:nvPr/>
        </p:nvPicPr>
        <p:blipFill>
          <a:blip r:embed="rId2"/>
          <a:srcRect t="23354"/>
          <a:stretch>
            <a:fillRect/>
          </a:stretch>
        </p:blipFill>
        <p:spPr bwMode="auto">
          <a:xfrm>
            <a:off x="827584" y="1231471"/>
            <a:ext cx="3312368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inf\AppData\Local\Microsoft\Windows\Temporary Internet Files\Content.Word\Screenshot_2021-03-12-12-50-13.png"/>
          <p:cNvPicPr/>
          <p:nvPr/>
        </p:nvPicPr>
        <p:blipFill>
          <a:blip r:embed="rId3"/>
          <a:srcRect t="29035" b="15600"/>
          <a:stretch>
            <a:fillRect/>
          </a:stretch>
        </p:blipFill>
        <p:spPr bwMode="auto">
          <a:xfrm>
            <a:off x="4644008" y="1309715"/>
            <a:ext cx="3929090" cy="421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5655" y="428604"/>
            <a:ext cx="64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Народная игра-забава «Цап!»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66124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Бубенцами заиграйте! Зайки, ушки убирайте – «Цап!»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4" descr="Рамка Круги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nf\AppData\Local\Microsoft\Windows\Temporary Internet Files\Content.Word\Screenshot_2021-03-15-13-36-47.png"/>
          <p:cNvPicPr/>
          <p:nvPr/>
        </p:nvPicPr>
        <p:blipFill>
          <a:blip r:embed="rId2"/>
          <a:srcRect t="41930" r="11972" b="29125"/>
          <a:stretch>
            <a:fillRect/>
          </a:stretch>
        </p:blipFill>
        <p:spPr bwMode="auto">
          <a:xfrm>
            <a:off x="354357" y="3183275"/>
            <a:ext cx="5229225" cy="305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inf\AppData\Local\Microsoft\Windows\Temporary Internet Files\Content.Word\Screenshot_2021-03-15-13-40-50.png"/>
          <p:cNvPicPr/>
          <p:nvPr/>
        </p:nvPicPr>
        <p:blipFill>
          <a:blip r:embed="rId3"/>
          <a:srcRect l="7055" t="36880" b="35798"/>
          <a:stretch>
            <a:fillRect/>
          </a:stretch>
        </p:blipFill>
        <p:spPr bwMode="auto">
          <a:xfrm>
            <a:off x="3180507" y="403103"/>
            <a:ext cx="5521325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764704"/>
            <a:ext cx="2712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Мастер-класс  </a:t>
            </a:r>
            <a:endParaRPr lang="ru-RU" sz="2800" b="1" dirty="0">
              <a:solidFill>
                <a:schemeClr val="accent6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 по изготовлению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solidFill>
                  <a:schemeClr val="accent6"/>
                </a:solidFill>
              </a:rPr>
              <a:t>шумелок</a:t>
            </a:r>
            <a:r>
              <a:rPr lang="ru-RU" sz="2800" b="1" dirty="0" smtClean="0">
                <a:solidFill>
                  <a:schemeClr val="accent6"/>
                </a:solidFill>
              </a:rPr>
              <a:t> 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3" y="3717032"/>
            <a:ext cx="271301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Мы </a:t>
            </a:r>
            <a:r>
              <a:rPr lang="ru-RU" sz="2800" b="1" dirty="0" err="1">
                <a:solidFill>
                  <a:schemeClr val="accent6"/>
                </a:solidFill>
              </a:rPr>
              <a:t>шумелками</a:t>
            </a:r>
            <a:r>
              <a:rPr lang="ru-RU" sz="2800" b="1" dirty="0">
                <a:solidFill>
                  <a:schemeClr val="accent6"/>
                </a:solidFill>
              </a:rPr>
              <a:t> звеним, наших деток веселим!</a:t>
            </a:r>
          </a:p>
          <a:p>
            <a:endParaRPr lang="ru-RU" dirty="0"/>
          </a:p>
        </p:txBody>
      </p:sp>
      <p:pic>
        <p:nvPicPr>
          <p:cNvPr id="10" name="Picture 4" descr="Рамка Круги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41" y="0"/>
            <a:ext cx="9329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130091" y="160337"/>
            <a:ext cx="8928992" cy="507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9" y="1357299"/>
            <a:ext cx="6408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/>
                </a:solidFill>
              </a:rPr>
              <a:t>Наш весёлый шумовой оркестр</a:t>
            </a:r>
          </a:p>
          <a:p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5"/>
          <a:stretch/>
        </p:blipFill>
        <p:spPr bwMode="auto">
          <a:xfrm>
            <a:off x="1528244" y="2294935"/>
            <a:ext cx="6159520" cy="2764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7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0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2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4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6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8" descr="Красивые детские фоны для презентаций - бесплатно и без регистрации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30" descr="Разноцветная рамка - детский фон для презентации с сайта http://presentation-creation.ru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0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37093"/>
            <a:ext cx="9143999" cy="51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136775" y="1379538"/>
            <a:ext cx="42354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В. Рахманинов «Итальянская полька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люди знают, Звуки разные бывают: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Журавлей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прощальный клекот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 громкий рокот,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во дворе. 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в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конуре.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Стук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 и шум станка,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Тихий шелест ветерка,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звуки </a:t>
            </a:r>
            <a:r>
              <a:rPr lang="ru-RU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ШУМОВЫЕ.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есть еще другие: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шуршание, не стуки –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есть звуки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вертикальный детский для презентации - т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34"/>
            <a:ext cx="9144000" cy="690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1628801"/>
            <a:ext cx="395829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37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37093"/>
            <a:ext cx="9143999" cy="51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556792"/>
            <a:ext cx="6336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Классификация </a:t>
            </a:r>
            <a:r>
              <a:rPr lang="ru-RU" sz="2800" b="1" dirty="0" smtClean="0">
                <a:solidFill>
                  <a:schemeClr val="accent6"/>
                </a:solidFill>
              </a:rPr>
              <a:t>игр </a:t>
            </a:r>
            <a:r>
              <a:rPr lang="ru-RU" sz="2800" b="1" dirty="0">
                <a:solidFill>
                  <a:schemeClr val="accent6"/>
                </a:solidFill>
              </a:rPr>
              <a:t>для развития детей раннего возраста:</a:t>
            </a:r>
          </a:p>
          <a:p>
            <a:r>
              <a:rPr lang="ru-RU" sz="2800" b="1" dirty="0">
                <a:solidFill>
                  <a:schemeClr val="tx2"/>
                </a:solidFill>
              </a:rPr>
              <a:t>-ролевые игры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-</a:t>
            </a:r>
            <a:r>
              <a:rPr lang="ru-RU" sz="2800" b="1" dirty="0">
                <a:solidFill>
                  <a:schemeClr val="tx2"/>
                </a:solidFill>
              </a:rPr>
              <a:t>сенсорные </a:t>
            </a:r>
            <a:r>
              <a:rPr lang="ru-RU" sz="2800" b="1" dirty="0" smtClean="0">
                <a:solidFill>
                  <a:schemeClr val="tx2"/>
                </a:solidFill>
              </a:rPr>
              <a:t>игры</a:t>
            </a:r>
            <a:endParaRPr lang="ru-RU" sz="2800" b="1" dirty="0">
              <a:solidFill>
                <a:schemeClr val="tx2"/>
              </a:solidFill>
            </a:endParaRPr>
          </a:p>
          <a:p>
            <a:r>
              <a:rPr lang="ru-RU" sz="2800" b="1" dirty="0">
                <a:solidFill>
                  <a:schemeClr val="tx2"/>
                </a:solidFill>
              </a:rPr>
              <a:t>-подвижные </a:t>
            </a:r>
            <a:r>
              <a:rPr lang="ru-RU" sz="2800" b="1" dirty="0" smtClean="0">
                <a:solidFill>
                  <a:schemeClr val="tx2"/>
                </a:solidFill>
              </a:rPr>
              <a:t>игры</a:t>
            </a:r>
            <a:endParaRPr lang="ru-RU" sz="2800" b="1" dirty="0">
              <a:solidFill>
                <a:schemeClr val="tx2"/>
              </a:solidFill>
            </a:endParaRPr>
          </a:p>
          <a:p>
            <a:r>
              <a:rPr lang="ru-RU" sz="2800" b="1" dirty="0">
                <a:solidFill>
                  <a:schemeClr val="tx2"/>
                </a:solidFill>
              </a:rPr>
              <a:t>-настольно-печатные игры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-</a:t>
            </a:r>
            <a:r>
              <a:rPr lang="ru-RU" sz="2800" b="1" dirty="0">
                <a:solidFill>
                  <a:schemeClr val="tx2"/>
                </a:solidFill>
              </a:rPr>
              <a:t>речевые игры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-</a:t>
            </a:r>
            <a:r>
              <a:rPr lang="ru-RU" sz="2800" b="1" dirty="0">
                <a:solidFill>
                  <a:schemeClr val="tx2"/>
                </a:solidFill>
              </a:rPr>
              <a:t>игры- забавы </a:t>
            </a:r>
          </a:p>
        </p:txBody>
      </p:sp>
    </p:spTree>
    <p:extLst>
      <p:ext uri="{BB962C8B-B14F-4D97-AF65-F5344CB8AC3E}">
        <p14:creationId xmlns:p14="http://schemas.microsoft.com/office/powerpoint/2010/main" val="24632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16245"/>
            <a:ext cx="9144000" cy="507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980729"/>
            <a:ext cx="2736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Ролевые игры</a:t>
            </a:r>
          </a:p>
          <a:p>
            <a:endParaRPr lang="ru-RU" dirty="0"/>
          </a:p>
        </p:txBody>
      </p:sp>
      <p:pic>
        <p:nvPicPr>
          <p:cNvPr id="4" name="Рисунок 3" descr="C:\Users\inf\AppData\Local\Microsoft\Windows\Temporary Internet Files\Content.Word\20200923_171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33551" y="2590609"/>
            <a:ext cx="5327666" cy="288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inf\AppData\Local\Microsoft\Windows\Temporary Internet Files\Content.Word\20210209_102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929058" y="3714751"/>
            <a:ext cx="521494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972878" y="1556792"/>
            <a:ext cx="491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«Ключики звенят, какое давление говорят» </a:t>
            </a:r>
            <a:r>
              <a:rPr lang="ru-RU" dirty="0">
                <a:solidFill>
                  <a:schemeClr val="tx2"/>
                </a:solidFill>
              </a:rPr>
              <a:t>(звон, подвешенных 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ключей)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299695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«Би-би –би гудит машина –не поеду без бензина»</a:t>
            </a:r>
            <a:r>
              <a:rPr lang="ru-RU" b="1" dirty="0"/>
              <a:t> </a:t>
            </a:r>
            <a:r>
              <a:rPr lang="ru-RU" dirty="0">
                <a:solidFill>
                  <a:schemeClr val="tx2"/>
                </a:solidFill>
              </a:rPr>
              <a:t>(</a:t>
            </a:r>
            <a:r>
              <a:rPr lang="ru-RU" dirty="0" smtClean="0">
                <a:solidFill>
                  <a:schemeClr val="tx2"/>
                </a:solidFill>
              </a:rPr>
              <a:t>маракас, кастаньеты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23" y="2019540"/>
            <a:ext cx="1600200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1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21364"/>
            <a:ext cx="9144000" cy="51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inf\AppData\Local\Microsoft\Windows\Temporary Internet Files\Content.Word\20210208_165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79734" y="1996978"/>
            <a:ext cx="38721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inf\AppData\Local\Microsoft\Windows\Temporary Internet Files\Content.Word\20201028_165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84089" y="2104989"/>
            <a:ext cx="387216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076055" y="5517234"/>
            <a:ext cx="3600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«Летит ракета» </a:t>
            </a:r>
            <a:endParaRPr lang="ru-RU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(</a:t>
            </a:r>
            <a:r>
              <a:rPr lang="ru-RU" dirty="0"/>
              <a:t>дуть в пустую бутылку)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5373219"/>
            <a:ext cx="4680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«Зажги огоньки»</a:t>
            </a:r>
          </a:p>
          <a:p>
            <a:r>
              <a:rPr lang="ru-RU" dirty="0"/>
              <a:t>(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Красный</a:t>
            </a:r>
            <a:r>
              <a:rPr lang="ru-RU" dirty="0"/>
              <a:t> –барабан, </a:t>
            </a:r>
            <a:r>
              <a:rPr lang="ru-RU" dirty="0">
                <a:solidFill>
                  <a:srgbClr val="FFC000"/>
                </a:solidFill>
              </a:rPr>
              <a:t>жёлтый</a:t>
            </a:r>
            <a:r>
              <a:rPr lang="ru-RU" dirty="0"/>
              <a:t>-бубенцы,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зелёный</a:t>
            </a:r>
            <a:r>
              <a:rPr lang="ru-RU" dirty="0"/>
              <a:t>- постукивание пальчиками по пустой коробке)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15816" y="908720"/>
            <a:ext cx="33709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Сенсорные игры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994" y="4806286"/>
            <a:ext cx="1203151" cy="200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5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21364"/>
            <a:ext cx="9144000" cy="51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C:\Users\inf\AppData\Local\Microsoft\Windows\Temporary Internet Files\Content.Word\20210202_1104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79822" y="2521307"/>
            <a:ext cx="5289152" cy="307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19872" y="980729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Подвижные игры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800" y="1556793"/>
            <a:ext cx="370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«Маленькие ножки идут, 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бегут </a:t>
            </a:r>
            <a:r>
              <a:rPr lang="ru-RU" b="1" dirty="0">
                <a:solidFill>
                  <a:schemeClr val="accent1"/>
                </a:solidFill>
              </a:rPr>
              <a:t>по дорожке» 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  (</a:t>
            </a:r>
            <a:r>
              <a:rPr lang="ru-RU" dirty="0">
                <a:solidFill>
                  <a:schemeClr val="tx2"/>
                </a:solidFill>
              </a:rPr>
              <a:t>Кастаньеты, барабан)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" name="Рисунок 6" descr="C:\Users\inf\AppData\Local\Microsoft\Windows\Temporary Internet Files\Content.Word\Screenshot_2021-03-12-12-48-35.png"/>
          <p:cNvPicPr/>
          <p:nvPr/>
        </p:nvPicPr>
        <p:blipFill>
          <a:blip r:embed="rId4"/>
          <a:srcRect t="24436" b="24707"/>
          <a:stretch>
            <a:fillRect/>
          </a:stretch>
        </p:blipFill>
        <p:spPr bwMode="auto">
          <a:xfrm>
            <a:off x="3419872" y="3428976"/>
            <a:ext cx="4697497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27984" y="2579911"/>
            <a:ext cx="4215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«Медведь и пчёлы»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/>
                </a:solidFill>
              </a:rPr>
              <a:t>(пчёлки- звон колокольчиков, медведь-бой в барабан)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0" y="21364"/>
            <a:ext cx="9144000" cy="51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inf\AppData\Local\Microsoft\Windows\Temporary Internet Files\Content.Word\20210208_175147.jpg"/>
          <p:cNvPicPr/>
          <p:nvPr/>
        </p:nvPicPr>
        <p:blipFill rotWithShape="1">
          <a:blip r:embed="rId3" cstate="print"/>
          <a:srcRect l="7068"/>
          <a:stretch/>
        </p:blipFill>
        <p:spPr bwMode="auto">
          <a:xfrm rot="5400000">
            <a:off x="4613619" y="2128513"/>
            <a:ext cx="373318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inf\AppData\Local\Microsoft\Windows\Temporary Internet Files\Content.Word\20200922_073314.jpg"/>
          <p:cNvPicPr/>
          <p:nvPr/>
        </p:nvPicPr>
        <p:blipFill rotWithShape="1">
          <a:blip r:embed="rId4" cstate="print"/>
          <a:srcRect r="12305"/>
          <a:stretch/>
        </p:blipFill>
        <p:spPr bwMode="auto">
          <a:xfrm rot="5400000">
            <a:off x="969668" y="2060254"/>
            <a:ext cx="372568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44008" y="551723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«Мама и малыш</a:t>
            </a:r>
            <a:r>
              <a:rPr lang="ru-RU" b="1" dirty="0" smtClean="0">
                <a:solidFill>
                  <a:schemeClr val="accent1"/>
                </a:solidFill>
              </a:rPr>
              <a:t>»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chemeClr val="tx2"/>
                </a:solidFill>
              </a:rPr>
              <a:t>(отстукивание пальчиками по пустой коробке шагов взрослого животного и детёныша)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301208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«Кто как?» </a:t>
            </a:r>
            <a:endParaRPr lang="ru-RU" b="1" dirty="0" smtClean="0">
              <a:solidFill>
                <a:schemeClr val="accent1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(озвучивание </a:t>
            </a:r>
            <a:r>
              <a:rPr lang="ru-RU" dirty="0">
                <a:solidFill>
                  <a:schemeClr val="tx2"/>
                </a:solidFill>
              </a:rPr>
              <a:t>шагов и действий персонажей </a:t>
            </a:r>
            <a:r>
              <a:rPr lang="ru-RU" dirty="0" smtClean="0">
                <a:solidFill>
                  <a:schemeClr val="tx2"/>
                </a:solidFill>
              </a:rPr>
              <a:t>маракасами, трещоткой</a:t>
            </a:r>
            <a:r>
              <a:rPr lang="ru-RU" dirty="0">
                <a:solidFill>
                  <a:schemeClr val="tx2"/>
                </a:solidFill>
              </a:rPr>
              <a:t>, колокольчиком, барабаном)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1052738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Настольно-печатные игры  </a:t>
            </a:r>
          </a:p>
          <a:p>
            <a:pPr algn="ctr"/>
            <a:endParaRPr lang="ru-RU" sz="2800" b="1" dirty="0">
              <a:solidFill>
                <a:schemeClr val="accent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436356"/>
            <a:ext cx="151216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колокольчик рисунок: 22 тыс изображений найдено в Яндекс.Картинках |  Детские научные проекты, Колокольчик, Детские подел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14552"/>
            <a:ext cx="972119" cy="1373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4116" y="16134"/>
            <a:ext cx="9139884" cy="519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1844824"/>
            <a:ext cx="3906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«Каравай» </a:t>
            </a:r>
            <a:endParaRPr lang="ru-RU" b="1" dirty="0" smtClean="0">
              <a:solidFill>
                <a:schemeClr val="accent1"/>
              </a:solidFill>
            </a:endParaRPr>
          </a:p>
          <a:p>
            <a:pPr algn="ctr"/>
            <a:r>
              <a:rPr lang="ru-RU" dirty="0" smtClean="0"/>
              <a:t>(</a:t>
            </a:r>
            <a:r>
              <a:rPr lang="ru-RU" dirty="0"/>
              <a:t>озвучивание пляски любыми шумовыми инструментами)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99792" y="112474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Речевые игры</a:t>
            </a:r>
          </a:p>
        </p:txBody>
      </p:sp>
      <p:pic>
        <p:nvPicPr>
          <p:cNvPr id="6" name="Рисунок 5" descr="C:\Users\inf\AppData\Local\Microsoft\Windows\Temporary Internet Files\Content.Word\Screenshot_2021-03-12-12-46-19.png"/>
          <p:cNvPicPr/>
          <p:nvPr/>
        </p:nvPicPr>
        <p:blipFill>
          <a:blip r:embed="rId3"/>
          <a:srcRect t="21821" b="2615"/>
          <a:stretch>
            <a:fillRect/>
          </a:stretch>
        </p:blipFill>
        <p:spPr bwMode="auto">
          <a:xfrm>
            <a:off x="88691" y="2434606"/>
            <a:ext cx="3143842" cy="426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inf\AppData\Local\Microsoft\Windows\Temporary Internet Files\Content.Word\Screenshot_2021-03-12-12-46-58.png"/>
          <p:cNvPicPr/>
          <p:nvPr/>
        </p:nvPicPr>
        <p:blipFill>
          <a:blip r:embed="rId4"/>
          <a:srcRect t="34265" b="34987"/>
          <a:stretch>
            <a:fillRect/>
          </a:stretch>
        </p:blipFill>
        <p:spPr bwMode="auto">
          <a:xfrm>
            <a:off x="3347864" y="3356991"/>
            <a:ext cx="5719030" cy="335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1"/>
          <a:stretch/>
        </p:blipFill>
        <p:spPr bwMode="auto">
          <a:xfrm>
            <a:off x="4116" y="554"/>
            <a:ext cx="9139884" cy="519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inf\AppData\Local\Microsoft\Windows\Temporary Internet Files\Content.Word\20201124_071450.jpg"/>
          <p:cNvPicPr/>
          <p:nvPr/>
        </p:nvPicPr>
        <p:blipFill rotWithShape="1">
          <a:blip r:embed="rId3" cstate="print"/>
          <a:srcRect l="11545"/>
          <a:stretch/>
        </p:blipFill>
        <p:spPr bwMode="auto">
          <a:xfrm rot="5400000">
            <a:off x="582420" y="2306012"/>
            <a:ext cx="430675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99593" y="5949280"/>
            <a:ext cx="35684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«Клюющие курочки» </a:t>
            </a:r>
            <a:r>
              <a:rPr lang="ru-RU" dirty="0"/>
              <a:t>(постукивание палочкой о палочку)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80113" y="594928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«Попрыгунчик» </a:t>
            </a:r>
            <a:r>
              <a:rPr lang="ru-RU" dirty="0"/>
              <a:t>(трещотка</a:t>
            </a:r>
            <a:r>
              <a:rPr lang="ru-RU" dirty="0" smtClean="0"/>
              <a:t>, барабан)</a:t>
            </a: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53279" y="933156"/>
            <a:ext cx="289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Игры –забавы</a:t>
            </a:r>
          </a:p>
        </p:txBody>
      </p:sp>
      <p:pic>
        <p:nvPicPr>
          <p:cNvPr id="9" name="Рисунок 8" descr="C:\Users\inf\AppData\Local\Microsoft\Windows\Temporary Internet Files\Content.Word\Screenshot_2021-03-12-12-44-10.png"/>
          <p:cNvPicPr/>
          <p:nvPr/>
        </p:nvPicPr>
        <p:blipFill>
          <a:blip r:embed="rId4"/>
          <a:srcRect t="29847"/>
          <a:stretch>
            <a:fillRect/>
          </a:stretch>
        </p:blipFill>
        <p:spPr bwMode="auto">
          <a:xfrm>
            <a:off x="4786314" y="1643050"/>
            <a:ext cx="292895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5698534"/>
            <a:ext cx="1144363" cy="114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06" y="5617769"/>
            <a:ext cx="1225128" cy="122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886</TotalTime>
  <Words>366</Words>
  <Application>Microsoft Office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Ivan</cp:lastModifiedBy>
  <cp:revision>79</cp:revision>
  <dcterms:created xsi:type="dcterms:W3CDTF">2021-03-09T11:45:52Z</dcterms:created>
  <dcterms:modified xsi:type="dcterms:W3CDTF">2021-10-02T06:47:45Z</dcterms:modified>
</cp:coreProperties>
</file>