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81" r:id="rId3"/>
    <p:sldId id="283" r:id="rId4"/>
    <p:sldId id="284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5" r:id="rId20"/>
    <p:sldId id="276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70" d="100"/>
          <a:sy n="70" d="100"/>
        </p:scale>
        <p:origin x="7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AA58-ED05-4FD7-875E-367E305501A4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926E-C046-46F1-B94C-FE55D8557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8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926E-C046-46F1-B94C-FE55D8557B4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пт 29.10.21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asterveda.ru/wp-content/uploads/2013/07/0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sterveda.ru/wp-content/uploads/2013/07/0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  <a:solidFill>
            <a:schemeClr val="accent2"/>
          </a:solidFill>
          <a:ln>
            <a:solidFill>
              <a:schemeClr val="accent4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dirty="0"/>
              <a:t>ОБЕРЕГ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840760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29743"/>
      </p:ext>
    </p:extLst>
  </p:cSld>
  <p:clrMapOvr>
    <a:masterClrMapping/>
  </p:clrMapOvr>
  <p:transition advTm="7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517808"/>
          </a:xfrm>
        </p:spPr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-ОБЕРЕГ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Создание игрушек .Все славянские куклы- обереги, своими руками созданные, были простыми незамысловатыми. Для набивая применяли разные материалы. В основном это была зола, льняная кудель , зерно. От поколения к поколению передавался и способ создания игрушек. Как делалась народная кукла- оберег своими руками? Для игрушек были характерны исключительно женские признаки: длинная коса , юбка. Важной  деталью считалась грудь - она являла собой напоминание о связи с культом материнства и плодородия. Образ игрушек был узнаваем и достаточно реален в то время. В нем были отражены типичные характеры, крестьянский быт.</a:t>
            </a:r>
          </a:p>
          <a:p>
            <a:endParaRPr lang="ru-RU" sz="1400" dirty="0"/>
          </a:p>
        </p:txBody>
      </p:sp>
      <p:pic>
        <p:nvPicPr>
          <p:cNvPr id="4" name="Рисунок 3" descr="http://herbalogya.ru/assets/images/oberegi/b4400b96da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924944"/>
            <a:ext cx="4104457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b="1" dirty="0"/>
              <a:t>Подготовка Перед тем  как сделать куклу - оберег своими руками , следует приготовить все необходимое , а именно  хлопчатобумажную ткань кусочки разноцветной материи , </a:t>
            </a:r>
            <a:r>
              <a:rPr lang="ru-RU" sz="1400" b="1" dirty="0" err="1"/>
              <a:t>синтепон</a:t>
            </a:r>
            <a:r>
              <a:rPr lang="ru-RU" sz="1400" b="1" dirty="0"/>
              <a:t>  или вату, нитки мулине (красные) - иглу.</a:t>
            </a:r>
          </a:p>
          <a:p>
            <a:r>
              <a:rPr lang="ru-RU" sz="1400" b="1" dirty="0"/>
              <a:t>1.  Основа - квадрат  со стороной 15см.Сначала формируется голова.</a:t>
            </a:r>
          </a:p>
          <a:p>
            <a:endParaRPr lang="ru-RU" sz="1600" b="1" dirty="0"/>
          </a:p>
        </p:txBody>
      </p:sp>
      <p:pic>
        <p:nvPicPr>
          <p:cNvPr id="15" name="Рисунок 14" descr="img8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3286148" cy="2786082"/>
          </a:xfrm>
          <a:prstGeom prst="rect">
            <a:avLst/>
          </a:prstGeom>
        </p:spPr>
      </p:pic>
      <p:pic>
        <p:nvPicPr>
          <p:cNvPr id="18" name="Рисунок 17" descr="img840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85992"/>
            <a:ext cx="364333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/>
              <a:t>2.Руки складываются самолетиком и завязываются.</a:t>
            </a:r>
          </a:p>
          <a:p>
            <a:endParaRPr lang="ru-RU" dirty="0"/>
          </a:p>
        </p:txBody>
      </p:sp>
      <p:pic>
        <p:nvPicPr>
          <p:cNvPr id="8" name="Рисунок 7" descr="img840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6751"/>
            <a:ext cx="3429024" cy="3783885"/>
          </a:xfrm>
          <a:prstGeom prst="rect">
            <a:avLst/>
          </a:prstGeom>
        </p:spPr>
      </p:pic>
      <p:pic>
        <p:nvPicPr>
          <p:cNvPr id="9" name="Рисунок 8" descr="img840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371477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/>
              <a:t>3. Перетягивается талия.               </a:t>
            </a:r>
          </a:p>
          <a:p>
            <a:endParaRPr lang="ru-RU" dirty="0"/>
          </a:p>
        </p:txBody>
      </p:sp>
      <p:pic>
        <p:nvPicPr>
          <p:cNvPr id="4" name="Рисунок 3" descr="img840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500066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4. Грудь формируется из двух квадратиков и привязывается к талии.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pic>
        <p:nvPicPr>
          <p:cNvPr id="4" name="Рисунок 3" descr="img840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41747"/>
            <a:ext cx="7643866" cy="41875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5. Юбка крепится нитками.</a:t>
            </a:r>
          </a:p>
          <a:p>
            <a:endParaRPr lang="ru-RU" sz="1600" b="1" dirty="0"/>
          </a:p>
        </p:txBody>
      </p:sp>
      <p:pic>
        <p:nvPicPr>
          <p:cNvPr id="4" name="Рисунок 3" descr="img840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71546"/>
            <a:ext cx="542928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ТЕХНОЛОГИЯ ИЗГОТОВЛЕНИЯ КУКОЛ – ОБЕРЕГ (нянюшка)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6. Фартук крепиться за обратную сторону, затем переворачивается, завязываем пояс, надеваем платок.</a:t>
            </a:r>
          </a:p>
          <a:p>
            <a:endParaRPr lang="ru-RU" sz="1400" b="1" dirty="0"/>
          </a:p>
        </p:txBody>
      </p:sp>
      <p:pic>
        <p:nvPicPr>
          <p:cNvPr id="4" name="Рисунок 3" descr="img840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28736"/>
            <a:ext cx="3168352" cy="3857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8736"/>
            <a:ext cx="331236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 (ПЕЛЕНАШКА)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Свернута из старенькой рубашки,</a:t>
            </a:r>
          </a:p>
          <a:p>
            <a:r>
              <a:rPr lang="ru-RU" sz="1400" b="1" dirty="0"/>
              <a:t>Ниткой перетянута льняной, </a:t>
            </a:r>
          </a:p>
          <a:p>
            <a:r>
              <a:rPr lang="ru-RU" sz="1400" b="1" dirty="0"/>
              <a:t>Маленькая кукла – </a:t>
            </a:r>
            <a:r>
              <a:rPr lang="ru-RU" sz="1400" b="1" dirty="0" err="1"/>
              <a:t>пеленашка</a:t>
            </a:r>
            <a:endParaRPr lang="ru-RU" sz="1400" b="1" dirty="0"/>
          </a:p>
          <a:p>
            <a:r>
              <a:rPr lang="ru-RU" sz="1400" b="1" dirty="0"/>
              <a:t>Охраняет малыша покой.</a:t>
            </a:r>
          </a:p>
          <a:p>
            <a:r>
              <a:rPr lang="ru-RU" sz="1400" b="1" dirty="0"/>
              <a:t>Не боится кукла непогоды</a:t>
            </a:r>
          </a:p>
          <a:p>
            <a:r>
              <a:rPr lang="ru-RU" sz="1400" b="1" dirty="0"/>
              <a:t>И болезней, и дурных людей.</a:t>
            </a:r>
          </a:p>
          <a:p>
            <a:r>
              <a:rPr lang="ru-RU" sz="1400" b="1" dirty="0"/>
              <a:t>Обойдут младенца все невзгоды,</a:t>
            </a:r>
          </a:p>
          <a:p>
            <a:r>
              <a:rPr lang="ru-RU" sz="1400" b="1" dirty="0"/>
              <a:t>Если спит он в колыбельке с ней. </a:t>
            </a:r>
          </a:p>
          <a:p>
            <a:endParaRPr lang="ru-RU" sz="1400" b="1" dirty="0"/>
          </a:p>
          <a:p>
            <a:r>
              <a:rPr lang="ru-RU" sz="1400" b="1" dirty="0"/>
              <a:t>Изготавливается из квадратных кусочков </a:t>
            </a:r>
            <a:r>
              <a:rPr lang="ru-RU" sz="1400" b="1" dirty="0" err="1"/>
              <a:t>хлопчато-бумажной</a:t>
            </a:r>
            <a:r>
              <a:rPr lang="ru-RU" sz="1400" b="1" dirty="0"/>
              <a:t> ткани со стороной 15 см.</a:t>
            </a:r>
          </a:p>
          <a:p>
            <a:r>
              <a:rPr lang="ru-RU" sz="1400" b="1" dirty="0"/>
              <a:t>1. Кусок ткани складывается пополам и сворачивается валик.</a:t>
            </a:r>
          </a:p>
          <a:p>
            <a:r>
              <a:rPr lang="ru-RU" sz="1400" b="1" dirty="0"/>
              <a:t>2. Валик перетягивается жгутом красного цвета.</a:t>
            </a:r>
          </a:p>
          <a:p>
            <a:r>
              <a:rPr lang="ru-RU" sz="1400" b="1" dirty="0"/>
              <a:t>3. Выделяется головка.</a:t>
            </a:r>
          </a:p>
          <a:p>
            <a:r>
              <a:rPr lang="ru-RU" sz="1400" b="1" dirty="0"/>
              <a:t>4. Надевается яркий платок размером 8х8 см.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– ОБЕРЕГ  (ПЕЛЕНАШКА)</a:t>
            </a:r>
          </a:p>
        </p:txBody>
      </p:sp>
      <p:pic>
        <p:nvPicPr>
          <p:cNvPr id="4" name="Содержимое 3" descr="img840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30225"/>
            <a:ext cx="7000924" cy="482760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ТЕХНОЛОГИЯ ИЗГОТОВЛЕНИЯ КУКОЛ -ОБЕРЕГ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/>
              <a:t>Заключение. Создавались игрушки не только для развлечения детей и защиты дома . Изготовленная  кукла-оберег своими руками приобщала детей к труду. В процессе игры девочки , например, учились шить , прясь, вышивать. Создавая  игрушки самостоятельно, дети приобретали новые навыки, развивали фантазию. С ранних лет, благодаря куклам- оберегам, ребенок усваивал значение матери, женщины, начинал понимать ее функцию давать жизнь, воспитывать в заботе и любви, вскармливать, передавать традиции по наследству. Так с малых лет воспитывалось уважение к дому, образу жизни  семьи, интерес  к народной культуре. Кроме того, сам процесс создания игрушки действовал успокаивающе - помогал отдохнуть, почувствовать радость от </a:t>
            </a:r>
            <a:r>
              <a:rPr lang="ru-RU" sz="1400" b="1" dirty="0" err="1"/>
              <a:t>рождающиейся</a:t>
            </a:r>
            <a:r>
              <a:rPr lang="ru-RU" sz="1400" b="1" dirty="0"/>
              <a:t>  в собственных  руках красоты.  </a:t>
            </a:r>
          </a:p>
          <a:p>
            <a:pPr algn="just"/>
            <a:endParaRPr lang="ru-RU" sz="1400" b="1" dirty="0"/>
          </a:p>
          <a:p>
            <a:pPr algn="just"/>
            <a:endParaRPr lang="ru-RU" sz="1600" dirty="0"/>
          </a:p>
        </p:txBody>
      </p:sp>
      <p:pic>
        <p:nvPicPr>
          <p:cNvPr id="4" name="Рисунок 3" descr="http://herbalogya.ru/assets/images/oberegi/a10893cacc2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8999"/>
            <a:ext cx="5112568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7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МКДОУ Детский сад «Белочка» </a:t>
            </a:r>
          </a:p>
          <a:p>
            <a:pPr algn="ctr"/>
            <a:r>
              <a:rPr lang="ru-RU" dirty="0"/>
              <a:t>Презентация  </a:t>
            </a:r>
            <a:endParaRPr lang="en-US" dirty="0"/>
          </a:p>
          <a:p>
            <a:pPr algn="ctr"/>
            <a:r>
              <a:rPr lang="ru-RU" dirty="0"/>
              <a:t>Тема «ОБЕРЕГ»</a:t>
            </a:r>
          </a:p>
          <a:p>
            <a:endParaRPr lang="ru-RU" sz="1600" dirty="0"/>
          </a:p>
          <a:p>
            <a:endParaRPr lang="ru-RU" sz="1600" dirty="0"/>
          </a:p>
          <a:p>
            <a:pPr algn="r"/>
            <a:r>
              <a:rPr lang="ru-RU" sz="1600" dirty="0"/>
              <a:t>Подготовила воспитатель </a:t>
            </a:r>
          </a:p>
          <a:p>
            <a:pPr algn="r"/>
            <a:r>
              <a:rPr lang="ru-RU" sz="1600" dirty="0"/>
              <a:t>Высшей категории </a:t>
            </a:r>
          </a:p>
          <a:p>
            <a:pPr algn="r"/>
            <a:r>
              <a:rPr lang="ru-RU" sz="1600" dirty="0" err="1"/>
              <a:t>Шеметова</a:t>
            </a:r>
            <a:r>
              <a:rPr lang="ru-RU" sz="1600" dirty="0"/>
              <a:t> Ольга Николаевна</a:t>
            </a:r>
          </a:p>
          <a:p>
            <a:pPr algn="r"/>
            <a:endParaRPr lang="ru-RU" sz="1600" dirty="0"/>
          </a:p>
          <a:p>
            <a:pPr algn="r"/>
            <a:endParaRPr lang="ru-RU" sz="1600" dirty="0"/>
          </a:p>
          <a:p>
            <a:pPr algn="r"/>
            <a:endParaRPr lang="ru-RU" sz="1600" dirty="0"/>
          </a:p>
          <a:p>
            <a:pPr algn="ctr"/>
            <a:r>
              <a:rPr lang="ru-RU" sz="1600" dirty="0"/>
              <a:t>Г. Ленск 2021г</a:t>
            </a:r>
          </a:p>
        </p:txBody>
      </p:sp>
    </p:spTree>
    <p:extLst>
      <p:ext uri="{BB962C8B-B14F-4D97-AF65-F5344CB8AC3E}">
        <p14:creationId xmlns:p14="http://schemas.microsoft.com/office/powerpoint/2010/main" val="186816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ОБЕРЕГИ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81439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</a:p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УДАЧИ ВСЕМ.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ЦЕЛЬ </a:t>
            </a:r>
            <a:r>
              <a:rPr lang="ru-RU" dirty="0"/>
              <a:t> </a:t>
            </a:r>
          </a:p>
          <a:p>
            <a:r>
              <a:rPr lang="ru-RU" sz="1400" dirty="0"/>
              <a:t>Приобщать  детей к русской народной культуре  по средством изготовлений  куклы – оберег.</a:t>
            </a:r>
          </a:p>
          <a:p>
            <a:r>
              <a:rPr lang="ru-RU" sz="1400" dirty="0"/>
              <a:t>Задачи. </a:t>
            </a:r>
          </a:p>
          <a:p>
            <a:r>
              <a:rPr lang="ru-RU" sz="1400" dirty="0"/>
              <a:t>1. Обогащать знание детей об игрушках;</a:t>
            </a:r>
          </a:p>
          <a:p>
            <a:r>
              <a:rPr lang="ru-RU" sz="1400" dirty="0"/>
              <a:t>2. Учить делать тряпичную куклу;</a:t>
            </a:r>
          </a:p>
          <a:p>
            <a:r>
              <a:rPr lang="ru-RU" sz="1400" dirty="0"/>
              <a:t>3. Вызывать интерес к русской народной кукле;</a:t>
            </a:r>
          </a:p>
          <a:p>
            <a:r>
              <a:rPr lang="ru-RU" sz="1400" dirty="0"/>
              <a:t>4. Побуждать к труду, творчеству;</a:t>
            </a:r>
          </a:p>
          <a:p>
            <a:r>
              <a:rPr lang="ru-RU" sz="1400" dirty="0"/>
              <a:t>5. Воспитывать уважение к русской культуре.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98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АКТУАЛЬНОСТЬ</a:t>
            </a:r>
          </a:p>
          <a:p>
            <a:r>
              <a:rPr lang="ru-RU" sz="1400" dirty="0"/>
              <a:t>В </a:t>
            </a:r>
            <a:r>
              <a:rPr lang="ru-RU" sz="1600" dirty="0"/>
              <a:t>наше время на прилавках магазинов можно увидеть много красивых игрушек, все  они сделаны фабричным способом, а значит лишены тепла их создателей. Мы полагаем , что дети должны видеть не только игрушечных роботов и выпущенных большими тиражами кукол, но игрушки изготовленные руками мастера, который вложил  в них  свою душу , свое мастерство и свои мечты и желания, каждая авторская кукла неповторима, у нее своя история и </a:t>
            </a:r>
            <a:r>
              <a:rPr lang="ru-RU" sz="1600"/>
              <a:t>свой образ.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520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685801"/>
            <a:ext cx="7515252" cy="4743463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/>
              <a:t>Оберег - это предмет  или символ, признанный защищать своего владельца и его дом от бед, приносить в дом счастье  и достаток.</a:t>
            </a:r>
          </a:p>
          <a:p>
            <a:r>
              <a:rPr lang="ru-RU" sz="4300" b="1" dirty="0"/>
              <a:t>Обереги можно разделить на несколько категорий : защита так называемых"внешних воздействий " от болезней ,сглаза, нечистой силы, оберег" на удачу" и обереги- символы,  имеющие глубокий философский смысл.</a:t>
            </a:r>
          </a:p>
          <a:p>
            <a:r>
              <a:rPr lang="ru-RU" sz="4300" b="1" dirty="0"/>
              <a:t>Много оберегов было у древних  славян. Например, такие известные  нам с детства предметы как ложка, расчёска (гребень), ключ, полотенец. Ложка символизировала сытость довольство в доме, на гребне изначально в качестве ручки было изображение лошадки( оно постепенно сошло, но смысл  остался).Конь считался символом добра. Ключ символизировал богатство и сохранность имущества и опыта , а также чести. Вышитое полотенце(рушник) сопровождал наших предков от рождения до смерти. Новорождённого укрывали вышитым полотенцем, им же связывали руки  новобрачных в день свадьбы, и, провожая в дальнюю дорогу, махали в след, желая ровного и легкого пути. </a:t>
            </a:r>
          </a:p>
          <a:p>
            <a:pPr>
              <a:buNone/>
            </a:pPr>
            <a:endParaRPr lang="ru-RU" sz="4300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000371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Наши далекие предки, как известно, поклонялись силам природы. Обереги древних славян, фактически — целая наука, связанная с языческими божествами. Встретить </a:t>
            </a:r>
            <a:r>
              <a:rPr lang="ru-RU" sz="1400" b="1" dirty="0" err="1"/>
              <a:t>обережные</a:t>
            </a:r>
            <a:r>
              <a:rPr lang="ru-RU" sz="1400" b="1" dirty="0"/>
              <a:t> символы можно повсюду — начиная от знаков, изображенных на предметах быта и, заканчивая одеждой и аксессуарами. Особенная охранительная роль отводилась вышивке. Сегодня мы видим в ней лишь народные орнаменты, украшающие одежду. Однако, это далеко не так: каждый вышитый узор нес в себе определенную информацию, рассчитанную на оказание помощи в решении важных жизненных задач.</a:t>
            </a:r>
          </a:p>
        </p:txBody>
      </p:sp>
      <p:pic>
        <p:nvPicPr>
          <p:cNvPr id="7" name="Содержимое 6" descr="Фрагмент вышивки с солярным орнаментом">
            <a:hlinkClick r:id="rId2" tooltip="&quot;Фрагмент вышивки с солярным орнаментом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7572428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/>
              <a:t>Народная вышивка украшала не только одежду, но и столовое и постельное белье. При этом, имело значение и месторасположение узора, и его цвет, и рисунок, и сам процесс выполнения. Так, на одежде орнамент традиционно располагался по кругу — на подоле, на поясе, на рукавах, на вороте. Главным назначением вышивки было не украшение, как это принято думать, а защита от порчи и прочего зла.</a:t>
            </a:r>
          </a:p>
          <a:p>
            <a:endParaRPr lang="ru-RU" dirty="0"/>
          </a:p>
        </p:txBody>
      </p:sp>
      <p:pic>
        <p:nvPicPr>
          <p:cNvPr id="5" name="Содержимое 3" descr="Места вышивки на одежде">
            <a:hlinkClick r:id="rId2" tooltip="&quot;Места вышивки на одежде&quot;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88840"/>
            <a:ext cx="7429552" cy="34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/>
              <a:t>Кукла-оберег - "Птица счастья" считалась хранительницей семейного счастья и благополучия. Изготавливается этот оберег обязательно из дерева (ель, пихта, сибирский кедр).Энергия дерева помогает занести в дом вместе с оберегом положительную энергетику. Такой оберег висел в каждом доме, помещали его обычно под потолком в прихожей, чтобы каждый входящий прошел под ним. Делалось это специально, что оберег забрал все отрицательное, с чем человек может прийти в дом и пропускает в дом только хорошее. </a:t>
            </a:r>
            <a:br>
              <a:rPr lang="ru-RU" sz="16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herbalogya.ru/assets/images/oberegi/dafa8885dfa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7" y="2276872"/>
            <a:ext cx="6286545" cy="245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dirty="0"/>
              <a:t>Наши предки ничего не делали понапрасну. И если украшали одежду вышивкой , в каждый узор вплетали стилизованное изображение  того или иного оберега. То же самое делалось и в отношении украшения домов- покрывая затейливой  резьбой опорные столбы, кроме красоты  мастера привносили и толику защиты своего жилища. И сейчас , частенько , направляясь в гости к друзьям, несём им в подарок изготовленного из дерюжки и соломы мужичка- домового, или маленький веничек,  символизирующий "дом - полная чаша" и отгоняющий зло, или  даже простенькое с виду , льняное полотенце для кухни. И не всегда задумываемся, что такими образом хотим пожелать им ещё большего счастья и благополучия. Мира вашему дому!          </a:t>
            </a:r>
          </a:p>
          <a:p>
            <a:endParaRPr lang="ru-RU" dirty="0"/>
          </a:p>
        </p:txBody>
      </p:sp>
      <p:pic>
        <p:nvPicPr>
          <p:cNvPr id="4" name="Рисунок 3" descr="http://herbalogya.ru/assets/images/oberegi/41f245d0ed5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3212976"/>
            <a:ext cx="6029325" cy="221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</TotalTime>
  <Words>1198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Verdana</vt:lpstr>
      <vt:lpstr>Wingdings 2</vt:lpstr>
      <vt:lpstr>Аспект</vt:lpstr>
      <vt:lpstr>ОБЕРЕГ</vt:lpstr>
      <vt:lpstr>Презентация PowerPoint</vt:lpstr>
      <vt:lpstr>ОБЕРЕГ</vt:lpstr>
      <vt:lpstr>ОБЕРЕГ</vt:lpstr>
      <vt:lpstr>ОБЕРЕГ</vt:lpstr>
      <vt:lpstr>Оберег</vt:lpstr>
      <vt:lpstr>ОБЕРЕГ</vt:lpstr>
      <vt:lpstr>ОБЕРЕГ</vt:lpstr>
      <vt:lpstr>ОБЕРЕГ</vt:lpstr>
      <vt:lpstr>ТЕХНОЛОГИЯ ИЗГОТОВЛЕНИЯ КУКОЛ -ОБЕРЕГ</vt:lpstr>
      <vt:lpstr>ТЕХНОЛОГИЯ ИЗГОТОВЛЕНИЯ КУКОЛ – ОБЕРЕГ (нянюшка)</vt:lpstr>
      <vt:lpstr>ТЕХНОЛОГИЯ ИЗГОТОВЛЕНИЯ КУКОЛ – ОБЕРЕГ (нянюшка)</vt:lpstr>
      <vt:lpstr>ТЕХНОЛОГИЯ ИЗГОТОВЛЕНИЯ КУКОЛ – ОБЕРЕГ (нянюшка)</vt:lpstr>
      <vt:lpstr>ТЕХНОЛОГИЯ ИЗГОТОВЛЕНИЯ КУКОЛ – ОБЕРЕГ (нянюшка)</vt:lpstr>
      <vt:lpstr>ТЕХНОЛОГИЯ ИЗГОТОВЛЕНИЯ КУКОЛ – ОБЕРЕГ (нянюшка)</vt:lpstr>
      <vt:lpstr>ТЕХНОЛОГИЯ ИЗГОТОВЛЕНИЯ КУКОЛ – ОБЕРЕГ (нянюшка)</vt:lpstr>
      <vt:lpstr>ТЕХНОЛОГИЯ ИЗГОТОВЛЕНИЯ КУКОЛ – ОБЕРЕГ  (ПЕЛЕНАШКА)</vt:lpstr>
      <vt:lpstr>ТЕХНОЛОГИЯ ИЗГОТОВЛЕНИЯ КУКОЛ – ОБЕРЕГ  (ПЕЛЕНАШКА)</vt:lpstr>
      <vt:lpstr>ТЕХНОЛОГИЯ ИЗГОТОВЛЕНИЯ КУКОЛ -ОБЕРЕГ</vt:lpstr>
      <vt:lpstr>ОБЕРЕГИ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ОБЕРЕГИ</dc:title>
  <dc:creator>Сидорова Татьяна Васильевна</dc:creator>
  <cp:lastModifiedBy>Ирина</cp:lastModifiedBy>
  <cp:revision>34</cp:revision>
  <cp:lastPrinted>2014-11-18T07:59:40Z</cp:lastPrinted>
  <dcterms:created xsi:type="dcterms:W3CDTF">2014-11-14T00:12:54Z</dcterms:created>
  <dcterms:modified xsi:type="dcterms:W3CDTF">2021-10-29T11:18:41Z</dcterms:modified>
</cp:coreProperties>
</file>