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-3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8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503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280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53468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315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074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782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3271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5564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68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09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766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731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054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0929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507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57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3DC26B-F713-4636-9D77-00774CFDFAD6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75A72-1976-48B7-BE35-356898F49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4174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4150" y="386247"/>
            <a:ext cx="8882435" cy="6124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9581" y="978793"/>
            <a:ext cx="5154414" cy="224676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смыслового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повышения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орфографической грамотности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школьников»</a:t>
            </a:r>
          </a:p>
        </p:txBody>
      </p:sp>
    </p:spTree>
    <p:extLst>
      <p:ext uri="{BB962C8B-B14F-4D97-AF65-F5344CB8AC3E}">
        <p14:creationId xmlns:p14="http://schemas.microsoft.com/office/powerpoint/2010/main" xmlns="" val="73439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2733" y="332003"/>
            <a:ext cx="6357331" cy="126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sz="2400" b="1" dirty="0" smtClean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Орфография по своему содержанию неинтересна детям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1236" y="959852"/>
            <a:ext cx="3596434" cy="437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трелка вниз 1"/>
          <p:cNvSpPr/>
          <p:nvPr/>
        </p:nvSpPr>
        <p:spPr>
          <a:xfrm>
            <a:off x="3482122" y="1593887"/>
            <a:ext cx="376708" cy="695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986841" y="2387485"/>
            <a:ext cx="5743977" cy="12618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Последствия:</a:t>
            </a:r>
          </a:p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боязни сделать ошибку дети теряют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веру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3482122" y="3693418"/>
            <a:ext cx="376708" cy="695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86841" y="4432928"/>
            <a:ext cx="5743977" cy="20005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400" b="1" dirty="0" smtClean="0">
              <a:ln w="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n w="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ажно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организовать учебный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процесс,</a:t>
            </a:r>
          </a:p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тобы он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пробуждал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самому процессу обучения</a:t>
            </a: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66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921" y="192040"/>
            <a:ext cx="10245815" cy="1307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смыслового чтения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русского языка базируется на 4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определениях: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2304" y="1855119"/>
            <a:ext cx="5037854" cy="23342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орфографическая грамотность,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орфографическая зоркость,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орфографическое проговаривание,</a:t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чтение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588" y="4790352"/>
            <a:ext cx="11495064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Смысловое чтение-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текстовой информации, её переработка  в соответствии с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познавательной задачей.</a:t>
            </a:r>
            <a:endParaRPr lang="ru-RU" sz="2800" b="1" spc="50" dirty="0">
              <a:ln w="0"/>
              <a:solidFill>
                <a:schemeClr val="tx2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07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2273" y="101888"/>
            <a:ext cx="9865219" cy="6612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грамотному письму?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467" y="1664527"/>
            <a:ext cx="3747567" cy="28106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7426" y="2596438"/>
            <a:ext cx="2678805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«Слабая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сильная позиция»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846231" y="3003355"/>
            <a:ext cx="648236" cy="476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7242034" y="2930774"/>
            <a:ext cx="648236" cy="4765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7755" y="802538"/>
            <a:ext cx="3822176" cy="243907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9181126" y="2580407"/>
            <a:ext cx="2678805" cy="6612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7755" y="3479874"/>
            <a:ext cx="3799402" cy="279636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181126" y="5615412"/>
            <a:ext cx="2678805" cy="6612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кОтёнок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24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30310" y="307951"/>
            <a:ext cx="795914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смыслового чтения 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орфографической зоркости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3213" y="127646"/>
            <a:ext cx="2399846" cy="323131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0310" y="1980057"/>
            <a:ext cx="7959144" cy="33499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проговариванием,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Зрительный диктант,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Диктант с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постукиванием,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 письма зелёной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красной пастой»,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слов из текста с заданной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орфограммой,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Какографические 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упражнения. </a:t>
            </a:r>
            <a:endParaRPr lang="ru-RU" sz="24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7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41679" y="269314"/>
            <a:ext cx="7959144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из текста с заданной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орфограммой.</a:t>
            </a:r>
          </a:p>
          <a:p>
            <a:pPr algn="ctr"/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8873" y="2520969"/>
            <a:ext cx="8744755" cy="18283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чудесный зимний денёк.</a:t>
            </a:r>
          </a:p>
          <a:p>
            <a:pPr algn="ctr">
              <a:lnSpc>
                <a:spcPct val="15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Яркое солнце освещает окрестность.</a:t>
            </a:r>
            <a:endParaRPr lang="ru-RU" sz="40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31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14756" y="282192"/>
            <a:ext cx="904097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</a:p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Какографические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</a:t>
            </a:r>
          </a:p>
          <a:p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0478" y="2149629"/>
            <a:ext cx="3529527" cy="352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67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46575" y="1312502"/>
            <a:ext cx="9040970" cy="33239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ффект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соленого огурца». </a:t>
            </a: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Главное </a:t>
            </a:r>
            <a:r>
              <a:rPr lang="ru-RU" sz="28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рассол, </a:t>
            </a:r>
            <a:endParaRPr lang="ru-RU" sz="2800" i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тогда </a:t>
            </a:r>
            <a:r>
              <a:rPr lang="ru-RU" sz="28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бы огурец ни был, </a:t>
            </a:r>
            <a:endParaRPr lang="ru-RU" sz="2800" i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плохой </a:t>
            </a:r>
            <a:r>
              <a:rPr lang="ru-RU" sz="28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хороший, попав в рассол, он просолится.</a:t>
            </a:r>
            <a:r>
              <a:rPr lang="ru-RU" sz="2800" i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r">
              <a:lnSpc>
                <a:spcPct val="150000"/>
              </a:lnSpc>
            </a:pPr>
            <a:r>
              <a:rPr lang="ru-RU" sz="2800" i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Ф. Шатало</a:t>
            </a:r>
            <a:r>
              <a:rPr lang="ru-RU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7723" y="296215"/>
            <a:ext cx="2775396" cy="27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29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264</TotalTime>
  <Words>194</Words>
  <Application>Microsoft Office PowerPoint</Application>
  <PresentationFormat>Произвольный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Надя</dc:creator>
  <cp:lastModifiedBy>1</cp:lastModifiedBy>
  <cp:revision>25</cp:revision>
  <dcterms:created xsi:type="dcterms:W3CDTF">2021-02-01T17:13:13Z</dcterms:created>
  <dcterms:modified xsi:type="dcterms:W3CDTF">2021-02-19T09:28:57Z</dcterms:modified>
</cp:coreProperties>
</file>