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266" r:id="rId5"/>
    <p:sldId id="257" r:id="rId6"/>
    <p:sldId id="267" r:id="rId7"/>
    <p:sldId id="268" r:id="rId8"/>
    <p:sldId id="258" r:id="rId9"/>
    <p:sldId id="269" r:id="rId10"/>
    <p:sldId id="259" r:id="rId11"/>
    <p:sldId id="270" r:id="rId12"/>
    <p:sldId id="260" r:id="rId13"/>
    <p:sldId id="261" r:id="rId14"/>
    <p:sldId id="26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D9C216-AB3E-4AA5-B041-AE15D7E4CEE5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E435E-2C79-4A5C-9CA8-55B376FA60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D9C216-AB3E-4AA5-B041-AE15D7E4CEE5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E435E-2C79-4A5C-9CA8-55B376FA6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D9C216-AB3E-4AA5-B041-AE15D7E4CEE5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E435E-2C79-4A5C-9CA8-55B376FA6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D9C216-AB3E-4AA5-B041-AE15D7E4CEE5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E435E-2C79-4A5C-9CA8-55B376FA6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D9C216-AB3E-4AA5-B041-AE15D7E4CEE5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E435E-2C79-4A5C-9CA8-55B376FA60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D9C216-AB3E-4AA5-B041-AE15D7E4CEE5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E435E-2C79-4A5C-9CA8-55B376FA6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D9C216-AB3E-4AA5-B041-AE15D7E4CEE5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E435E-2C79-4A5C-9CA8-55B376FA6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D9C216-AB3E-4AA5-B041-AE15D7E4CEE5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E435E-2C79-4A5C-9CA8-55B376FA6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D9C216-AB3E-4AA5-B041-AE15D7E4CEE5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E435E-2C79-4A5C-9CA8-55B376FA60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D9C216-AB3E-4AA5-B041-AE15D7E4CEE5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E435E-2C79-4A5C-9CA8-55B376FA6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D9C216-AB3E-4AA5-B041-AE15D7E4CEE5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AE435E-2C79-4A5C-9CA8-55B376FA60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CD9C216-AB3E-4AA5-B041-AE15D7E4CEE5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DAE435E-2C79-4A5C-9CA8-55B376FA60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916832"/>
            <a:ext cx="7406640" cy="147218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/>
              <a:t>Использование информационно-коммуникативных технологий в </a:t>
            </a:r>
            <a:r>
              <a:rPr lang="ru-RU" b="1" dirty="0" smtClean="0"/>
              <a:t>ДОУ»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365104"/>
            <a:ext cx="6400800" cy="1752600"/>
          </a:xfrm>
        </p:spPr>
        <p:txBody>
          <a:bodyPr/>
          <a:lstStyle/>
          <a:p>
            <a:pPr algn="r"/>
            <a:r>
              <a:rPr lang="ru-RU" dirty="0" smtClean="0"/>
              <a:t>Подготовила воспитатель:</a:t>
            </a:r>
          </a:p>
          <a:p>
            <a:pPr algn="r"/>
            <a:r>
              <a:rPr lang="ru-RU" dirty="0" smtClean="0"/>
              <a:t>Горская Н.А.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17032"/>
            <a:ext cx="2672079" cy="199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717032"/>
            <a:ext cx="2644701" cy="1987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244081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9075" y="476672"/>
            <a:ext cx="232520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76672"/>
            <a:ext cx="2297798" cy="172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979712" y="2420888"/>
            <a:ext cx="5251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Патриотические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548680"/>
            <a:ext cx="22955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2376264" cy="180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548680"/>
            <a:ext cx="22764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924944"/>
            <a:ext cx="2719985" cy="199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921800"/>
            <a:ext cx="2664296" cy="2017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2924944"/>
            <a:ext cx="2752997" cy="208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2736304" cy="20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76672"/>
            <a:ext cx="2788813" cy="207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548680"/>
            <a:ext cx="2652102" cy="199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924944"/>
            <a:ext cx="2658513" cy="195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7328" y="2924944"/>
            <a:ext cx="256361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79819" y="2924944"/>
            <a:ext cx="265593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2406601" cy="180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060848"/>
            <a:ext cx="258621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988840"/>
            <a:ext cx="2637014" cy="18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437112"/>
            <a:ext cx="228899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365104"/>
            <a:ext cx="2304256" cy="173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4365104"/>
            <a:ext cx="224640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043608" y="548680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здоровьесберегающие технологии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2379450" cy="182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76672"/>
            <a:ext cx="218673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548680"/>
            <a:ext cx="2119303" cy="16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01008"/>
            <a:ext cx="2376264" cy="179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501008"/>
            <a:ext cx="2746251" cy="185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717032"/>
            <a:ext cx="2359521" cy="173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2492896"/>
            <a:ext cx="8890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логопедические программы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Преимущества компьютера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предъявление информации на экране компьютера в игровой форме вызывает у детей огромный интерес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несет в себе образный тип информации, понятный дошкольникам;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движения, звук, мультипликация надолго привлекает внимание ребенка;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проблемные задачи, поощрение ребенка при их правильном решении самим компьютером являются стимулом 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Познавательной активности детей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предоставляет возможность индивидуализации обучения;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ребенок сам регулирует темп и количество решаемых игровых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обучающих задач;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в процессе своей деятельности за компьютером дошкольник приобретает уверенность в себе, в том, что он многое может;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позволяет моделировать такие жизненные ситуации, которые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нельзя увидеть в повседневной жизни (полет ракеты, половодье)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компьютер очень "терпелив", никогда не ругает ребенка за ошибки, а ждет, пока он сам исправит их.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/>
              <a:t>Используя компьютерные технологии педагог имеет возможность: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400" dirty="0"/>
              <a:t>подобрать иллюстрированный материал к совместной организованной деятельности, подобрать картинки для коррекции звукопроизношения и пополнения словаря;</a:t>
            </a:r>
          </a:p>
          <a:p>
            <a:r>
              <a:rPr lang="ru-RU" sz="1400" dirty="0"/>
              <a:t>- иллюстрированные схемы;</a:t>
            </a:r>
          </a:p>
          <a:p>
            <a:r>
              <a:rPr lang="ru-RU" sz="1400" dirty="0"/>
              <a:t>- оформить электронные альбомы;</a:t>
            </a:r>
          </a:p>
          <a:p>
            <a:r>
              <a:rPr lang="ru-RU" sz="1400" dirty="0"/>
              <a:t>- создать электронную картотеку пальчиковой гимнастики;</a:t>
            </a:r>
          </a:p>
          <a:p>
            <a:r>
              <a:rPr lang="ru-RU" sz="1400" dirty="0"/>
              <a:t>- создать альбомы с играми и заданиями по каждой лексической теме;</a:t>
            </a:r>
          </a:p>
          <a:p>
            <a:r>
              <a:rPr lang="ru-RU" sz="1400" dirty="0"/>
              <a:t>- использовать логопедические программы на формирование звукопроизношения, развития фонематического восприятия, обучения грамоте, формирования лексико-грамматических средств языка, развития связной речи;</a:t>
            </a:r>
          </a:p>
          <a:p>
            <a:r>
              <a:rPr lang="ru-RU" sz="1400" dirty="0"/>
              <a:t>- использовать программы, направленные на развитие артикуляции, мелкой моторики, речевого дыхания, гимнастики для глаз;</a:t>
            </a:r>
          </a:p>
          <a:p>
            <a:r>
              <a:rPr lang="ru-RU" sz="1400" dirty="0"/>
              <a:t>- программы по </a:t>
            </a:r>
            <a:r>
              <a:rPr lang="ru-RU" sz="1400" dirty="0" err="1"/>
              <a:t>здоровьесберегающим</a:t>
            </a:r>
            <a:r>
              <a:rPr lang="ru-RU" sz="1400" dirty="0"/>
              <a:t> технологиям;</a:t>
            </a:r>
          </a:p>
          <a:p>
            <a:r>
              <a:rPr lang="ru-RU" sz="1400" dirty="0"/>
              <a:t>- использовать на занятии видеофрагменты, которые позволяют показать некоторые моменты из окружающего мира, смоделировать жизненные ситуации, которые сложно показать в повседневной жизни (звуки природы, работа транспорта, голоса животных, их повадки и среда обитания и т.д.);</a:t>
            </a:r>
          </a:p>
          <a:p>
            <a:r>
              <a:rPr lang="ru-RU" sz="1400" dirty="0"/>
              <a:t>- создавать </a:t>
            </a:r>
            <a:r>
              <a:rPr lang="ru-RU" sz="1400" dirty="0" err="1"/>
              <a:t>мультимедийные</a:t>
            </a:r>
            <a:r>
              <a:rPr lang="ru-RU" sz="1400" dirty="0"/>
              <a:t> виртуальные экскурсии, проекты и презентации на различных этапах образовательной деятельности, с их помощью проводить </a:t>
            </a:r>
            <a:r>
              <a:rPr lang="ru-RU" sz="1400" dirty="0" err="1"/>
              <a:t>физминутки</a:t>
            </a:r>
            <a:r>
              <a:rPr lang="ru-RU" sz="1400" dirty="0"/>
              <a:t> и зрительные гимнастики, использовать их на занятиях по постановке звуков;</a:t>
            </a:r>
          </a:p>
          <a:p>
            <a:r>
              <a:rPr lang="ru-RU" sz="1400" dirty="0"/>
              <a:t>- оформлять необходимую документацию; группу, стенды, </a:t>
            </a:r>
            <a:r>
              <a:rPr lang="ru-RU" sz="1400" dirty="0" err="1"/>
              <a:t>портфолио</a:t>
            </a:r>
            <a:r>
              <a:rPr lang="ru-RU" sz="1400" dirty="0"/>
              <a:t> ребенка, родительские уголки, выстраивать графики, в целом отслеживать динамику развития ребенка;</a:t>
            </a:r>
          </a:p>
          <a:p>
            <a:r>
              <a:rPr lang="ru-RU" sz="1400" dirty="0"/>
              <a:t>- демонстрировать фотографии, </a:t>
            </a:r>
            <a:r>
              <a:rPr lang="ru-RU" sz="1400" dirty="0" err="1"/>
              <a:t>слайд-фильмы</a:t>
            </a:r>
            <a:r>
              <a:rPr lang="ru-RU" sz="1400" dirty="0"/>
              <a:t> и т.д..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викторины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2775413" cy="208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249298"/>
            <a:ext cx="2736304" cy="210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7881" y="1268760"/>
            <a:ext cx="286657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789040"/>
            <a:ext cx="2812608" cy="210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789040"/>
            <a:ext cx="280895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789040"/>
            <a:ext cx="2832700" cy="210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2616477" cy="195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76672"/>
            <a:ext cx="260503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140968"/>
            <a:ext cx="2698891" cy="202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1195" y="3086239"/>
            <a:ext cx="2722973" cy="207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068960"/>
            <a:ext cx="259986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76672"/>
            <a:ext cx="2669017" cy="199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Развитие речи(внимание и память)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2682627" cy="200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340768"/>
            <a:ext cx="2639408" cy="198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340768"/>
            <a:ext cx="2705249" cy="201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645024"/>
            <a:ext cx="267106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645024"/>
            <a:ext cx="2609453" cy="196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645024"/>
            <a:ext cx="2616395" cy="196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Времена года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2531062" cy="189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628800"/>
            <a:ext cx="2520280" cy="187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556792"/>
            <a:ext cx="2326457" cy="17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005064"/>
            <a:ext cx="2520280" cy="187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005064"/>
            <a:ext cx="2275938" cy="17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005064"/>
            <a:ext cx="2565726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2400080" cy="180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8394" y="332657"/>
            <a:ext cx="240239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32656"/>
            <a:ext cx="249452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1" y="2420888"/>
            <a:ext cx="2412000" cy="179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1852" y="2492897"/>
            <a:ext cx="2412000" cy="181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0059" y="2423709"/>
            <a:ext cx="2412000" cy="180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30" y="4365104"/>
            <a:ext cx="2520000" cy="17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4437112"/>
            <a:ext cx="2520280" cy="164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4437111"/>
            <a:ext cx="2412000" cy="16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437112"/>
            <a:ext cx="2674903" cy="199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670" y="4437112"/>
            <a:ext cx="248020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365104"/>
            <a:ext cx="2811612" cy="207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76672"/>
            <a:ext cx="266903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76672"/>
            <a:ext cx="2664296" cy="194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5712" y="476672"/>
            <a:ext cx="261821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976693" y="2967335"/>
            <a:ext cx="7190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лексическим темам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677</TotalTime>
  <Words>357</Words>
  <Application>Microsoft Office PowerPoint</Application>
  <PresentationFormat>Экран (4:3)</PresentationFormat>
  <Paragraphs>36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Солнцестояние</vt:lpstr>
      <vt:lpstr>   «Использование информационно-коммуникативных технологий в ДОУ»</vt:lpstr>
      <vt:lpstr>Преимущества компьютера </vt:lpstr>
      <vt:lpstr>Используя компьютерные технологии педагог имеет возможность:</vt:lpstr>
      <vt:lpstr>викторины</vt:lpstr>
      <vt:lpstr>Слайд 5</vt:lpstr>
      <vt:lpstr>Развитие речи(внимание и память)</vt:lpstr>
      <vt:lpstr>Времена года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77</cp:revision>
  <dcterms:created xsi:type="dcterms:W3CDTF">2015-06-07T08:01:56Z</dcterms:created>
  <dcterms:modified xsi:type="dcterms:W3CDTF">2015-06-08T15:04:09Z</dcterms:modified>
</cp:coreProperties>
</file>