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68" r:id="rId3"/>
    <p:sldId id="256" r:id="rId4"/>
    <p:sldId id="270" r:id="rId5"/>
    <p:sldId id="257" r:id="rId6"/>
    <p:sldId id="272" r:id="rId7"/>
    <p:sldId id="258" r:id="rId8"/>
    <p:sldId id="265" r:id="rId9"/>
    <p:sldId id="259" r:id="rId10"/>
    <p:sldId id="261" r:id="rId11"/>
    <p:sldId id="267" r:id="rId12"/>
    <p:sldId id="263" r:id="rId13"/>
    <p:sldId id="266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u210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49E5E8-E69E-42E5-8E0D-31F1540370DB}"/>
              </a:ext>
            </a:extLst>
          </p:cNvPr>
          <p:cNvSpPr txBox="1"/>
          <p:nvPr/>
        </p:nvSpPr>
        <p:spPr>
          <a:xfrm>
            <a:off x="0" y="242889"/>
            <a:ext cx="10101263" cy="1293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0215" algn="ctr">
              <a:lnSpc>
                <a:spcPct val="150000"/>
              </a:lnSpc>
              <a:spcAft>
                <a:spcPts val="800"/>
              </a:spcAft>
            </a:pPr>
            <a:r>
              <a:rPr lang="ru-RU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МУНИЦИПАЛЬНОЕ БЮДЖЕТНОЕ ДОШКОЛЬНОЕ ОБРАЗОВАТЕЛЬНОЕ УЧРЕЖДЕНИЕ </a:t>
            </a:r>
            <a:endParaRPr lang="ru-RU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450215" algn="ctr">
              <a:lnSpc>
                <a:spcPct val="150000"/>
              </a:lnSpc>
              <a:spcAft>
                <a:spcPts val="800"/>
              </a:spcAft>
            </a:pPr>
            <a:r>
              <a:rPr lang="ru-RU" sz="15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«ДЕТСКИЙ САД КОМБИНИРОВАННОГО ВИДА № 210» ГОРОДСКОГО ОКРУГА САМАРА</a:t>
            </a:r>
            <a:endParaRPr lang="ru-RU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ctr">
              <a:lnSpc>
                <a:spcPct val="150000"/>
              </a:lnSpc>
              <a:spcAft>
                <a:spcPts val="800"/>
              </a:spcAft>
            </a:pPr>
            <a:r>
              <a:rPr lang="ru-RU" sz="1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443902, г. Самара, пос. Прибрежный, ул. Звездная, д.15"а", тел/факс 9775630 / 9776375, </a:t>
            </a:r>
            <a:r>
              <a:rPr lang="en-US" sz="1500" i="1" u="none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dou</a:t>
            </a:r>
            <a:r>
              <a:rPr lang="ru-RU" sz="1500" i="1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210@</a:t>
            </a:r>
            <a:r>
              <a:rPr lang="en-US" sz="1500" i="1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mail</a:t>
            </a:r>
            <a:r>
              <a:rPr lang="ru-RU" sz="1500" i="1" u="none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1500" i="1" u="none" strike="noStrike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ru</a:t>
            </a:r>
            <a:endParaRPr lang="ru-RU" sz="1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7BB51-E303-44F2-913E-A5482DF6BF43}"/>
              </a:ext>
            </a:extLst>
          </p:cNvPr>
          <p:cNvSpPr txBox="1"/>
          <p:nvPr/>
        </p:nvSpPr>
        <p:spPr>
          <a:xfrm>
            <a:off x="1485900" y="1771650"/>
            <a:ext cx="767595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3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Среднесрочный проект для детей первой группы раннего возраста «Мы играем с песком»</a:t>
            </a:r>
            <a:endParaRPr lang="ru-RU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38A3E8-EC4A-4E65-8F78-0988A70165A4}"/>
              </a:ext>
            </a:extLst>
          </p:cNvPr>
          <p:cNvSpPr txBox="1"/>
          <p:nvPr/>
        </p:nvSpPr>
        <p:spPr>
          <a:xfrm>
            <a:off x="1564481" y="5620640"/>
            <a:ext cx="7518796" cy="956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Подготовила Корнилова Татьяна Юрьевна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 год</a:t>
            </a:r>
          </a:p>
        </p:txBody>
      </p:sp>
    </p:spTree>
    <p:extLst>
      <p:ext uri="{BB962C8B-B14F-4D97-AF65-F5344CB8AC3E}">
        <p14:creationId xmlns:p14="http://schemas.microsoft.com/office/powerpoint/2010/main" val="196073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9FF589-E7B3-4510-8752-E5E0358F3C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43" y="233934"/>
            <a:ext cx="2790824" cy="330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F24EFA-D6D6-4FE1-BD85-E74720855E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48" y="3429001"/>
            <a:ext cx="3204240" cy="3024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C710C0-283E-4BE9-AA1B-AEE5FBC8AC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9" y="3858202"/>
            <a:ext cx="3038475" cy="259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792A08-FA22-44D0-8FA9-3244CA06B9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64" y="128412"/>
            <a:ext cx="2668905" cy="361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7109D1-8617-4A1E-B534-0B73A3F1846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89" y="3858202"/>
            <a:ext cx="3038475" cy="2595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5388A1-7B0A-48B7-8922-DE5AB8D69298}"/>
              </a:ext>
            </a:extLst>
          </p:cNvPr>
          <p:cNvSpPr txBox="1"/>
          <p:nvPr/>
        </p:nvSpPr>
        <p:spPr>
          <a:xfrm>
            <a:off x="400051" y="404553"/>
            <a:ext cx="3957638" cy="25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«Заборчик для бычка»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«Чья горка выше?»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6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764928-B3B3-4C72-9091-1CC96F65CD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57" y="3743325"/>
            <a:ext cx="3129974" cy="273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7C1D5B-472B-4AB5-945E-62D49F9EBF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76" y="296083"/>
            <a:ext cx="3129974" cy="256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A1FA97-13CD-43F3-A1A0-D39C8D1835C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3" y="296082"/>
            <a:ext cx="2724150" cy="256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EEE59-CAAF-4C89-A674-9B9755E4608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49" y="268087"/>
            <a:ext cx="2358390" cy="336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7622F3-6B18-4EF5-8D34-EEA4B5DAF3F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55" y="2914272"/>
            <a:ext cx="2591695" cy="3675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7A492A-CC8E-4DC8-96F5-C1DDEB21F97B}"/>
              </a:ext>
            </a:extLst>
          </p:cNvPr>
          <p:cNvSpPr txBox="1"/>
          <p:nvPr/>
        </p:nvSpPr>
        <p:spPr>
          <a:xfrm>
            <a:off x="342901" y="2985507"/>
            <a:ext cx="3615748" cy="2796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«Польём песок водой из лейки»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«Отпечатки»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8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A26D50-5E84-4EBE-B024-C08BB54C07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5" y="228600"/>
            <a:ext cx="2949575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F51A3-6095-4B98-B3FB-E7A40D44A4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090" y="0"/>
            <a:ext cx="2714095" cy="328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7A4462-DC6C-4AE1-86D2-EBE585CA7E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691" y="228600"/>
            <a:ext cx="3108642" cy="336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F42845-788C-4036-85C1-F792B72949B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4" y="175259"/>
            <a:ext cx="2562225" cy="378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26C4F6-9688-4D4B-9642-1647C28785C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3" y="3105150"/>
            <a:ext cx="3119437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729E23-A0AA-4DDC-BE2D-B8841919D25D}"/>
              </a:ext>
            </a:extLst>
          </p:cNvPr>
          <p:cNvSpPr txBox="1"/>
          <p:nvPr/>
        </p:nvSpPr>
        <p:spPr>
          <a:xfrm>
            <a:off x="4120219" y="3729038"/>
            <a:ext cx="3704629" cy="2536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«Песочные формочки»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«Рисование на сыром песке»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1614C75-9EAB-4514-BEE6-554F4FC5A9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566" y="3090863"/>
            <a:ext cx="3158002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7145A6-A2A8-41C3-B76C-63ADED165A67}"/>
              </a:ext>
            </a:extLst>
          </p:cNvPr>
          <p:cNvSpPr txBox="1"/>
          <p:nvPr/>
        </p:nvSpPr>
        <p:spPr>
          <a:xfrm>
            <a:off x="257175" y="171450"/>
            <a:ext cx="10015538" cy="6672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Заключительный этап: 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Презентация проекта «Мы играем с песком» для родителей.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Итог: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В ходе реализации проекта у детей повысился интерес к </a:t>
            </a:r>
            <a:r>
              <a:rPr lang="ru-RU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исследовательско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экспериментальной деятельности, сформировались знания о свойствах песка, активизировался словарный запас речи, дети научились безопасно обращаться с песком. Можно считать, что цели и задачи данного проекта выполнены.</a:t>
            </a:r>
          </a:p>
        </p:txBody>
      </p:sp>
    </p:spTree>
    <p:extLst>
      <p:ext uri="{BB962C8B-B14F-4D97-AF65-F5344CB8AC3E}">
        <p14:creationId xmlns:p14="http://schemas.microsoft.com/office/powerpoint/2010/main" val="397394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EBC9B-65C4-411B-987A-8F3D035F9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957263"/>
            <a:ext cx="7766936" cy="4443412"/>
          </a:xfrm>
        </p:spPr>
        <p:txBody>
          <a:bodyPr/>
          <a:lstStyle/>
          <a:p>
            <a:pPr algn="ctr"/>
            <a:r>
              <a:rPr lang="ru-RU" sz="9600" dirty="0"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E47F7-3850-4F9D-98F5-2E2BC62D6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07067" y="5147732"/>
            <a:ext cx="7766936" cy="135308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78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765353-AAF4-4D65-B01D-C41F5061DB33}"/>
              </a:ext>
            </a:extLst>
          </p:cNvPr>
          <p:cNvSpPr txBox="1"/>
          <p:nvPr/>
        </p:nvSpPr>
        <p:spPr>
          <a:xfrm>
            <a:off x="715616" y="583097"/>
            <a:ext cx="8454887" cy="613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/>
            <a:r>
              <a:rPr lang="ru-RU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Песок </a:t>
            </a:r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это незаменимый материал для детских игр. Ведь именно игра помогает ребенку строить отношения с внешним миром, познавать его и выражать свои чувства.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/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Песок - идеальная развивающая среда, где можно творить без страха, что-либо испортить или сломать </a:t>
            </a:r>
            <a:r>
              <a:rPr lang="ru-RU" sz="28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(в отличие от листа бумаги)</a:t>
            </a:r>
            <a:r>
              <a:rPr lang="ru-RU" sz="28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Песочные занятия способствуют развитию речи, мелкой моторики, памяти, воображения,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коммуникативных навыков.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детей лучшая игрушка - это куча песка. </a:t>
            </a:r>
          </a:p>
          <a:p>
            <a:pPr algn="r"/>
            <a:r>
              <a:rPr lang="ru-RU" sz="2800" b="1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К. Д. Ушинский.</a:t>
            </a:r>
            <a:endParaRPr lang="ru-RU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0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5EB02C-52F3-483F-ABB5-20CC61B46455}"/>
              </a:ext>
            </a:extLst>
          </p:cNvPr>
          <p:cNvSpPr txBox="1"/>
          <p:nvPr/>
        </p:nvSpPr>
        <p:spPr>
          <a:xfrm>
            <a:off x="357809" y="410817"/>
            <a:ext cx="9448800" cy="6122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marR="95250">
              <a:spcBef>
                <a:spcPts val="750"/>
              </a:spcBef>
              <a:spcAft>
                <a:spcPts val="750"/>
              </a:spcAft>
            </a:pPr>
            <a:r>
              <a:rPr lang="ru-RU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Мы хотели бы видеть наших детей любознательными, общительными, самостоятельными, творческими личностями, умеющими ориентироваться в окружающей обстановке, решать возникающие проблемы. А это во многом зависит от нас.</a:t>
            </a:r>
            <a:br>
              <a:rPr lang="ru-RU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Организация в группе элементарной опытно-исследовательской деятельности помогает нам пробудить умственные способности детей, ввести их в мир познания окружающего, приобщить их к красоте природы.</a:t>
            </a:r>
            <a:br>
              <a:rPr lang="ru-RU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Ребенок раннего возраста уже является исследователем, проявляя живой интерес к различного рода исследовательской деятельности, в частности к экспериментированию.</a:t>
            </a:r>
            <a:endParaRPr lang="ru-RU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5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98CE7F6-487D-4C65-B1EA-EA5E69F6B206}"/>
              </a:ext>
            </a:extLst>
          </p:cNvPr>
          <p:cNvSpPr txBox="1"/>
          <p:nvPr/>
        </p:nvSpPr>
        <p:spPr>
          <a:xfrm>
            <a:off x="132522" y="106018"/>
            <a:ext cx="11111741" cy="6611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данного проекта направлена на развитие исследовательской деятельности детей.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проекта: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- развивать игровой опыт каждого ребенка; -воспитывать любознательность, стремление наблюдать, экспериментировать; -развивать тактильное восприятие, мелкую моторику рук, мыслительные способности.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 по образовательным областям: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Познавательное развитие: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сформировать элементарные представления о свойствах песка, расширить кругозор; - развивать познавательную активность, мышление, воображение, внимание; - поддерживать интерес детей к совместному обследованию предметов, разнообразным действиям с ними.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Речевое развитие: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чтение художественной литературы (стихи, потешки, песенки); - воспитание у детей интереса к общению со взрослыми и сверстниками; - обогащение и активизация словаря детей за счет слов-названий предметов, объектов, действий с ними.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Социально-коммуникативное развитие: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развитие игровой деятельности с песком; - умение отражать в игре действия с предметами; - развитие стремления общаться со сверстниками в процессе игровой деятельности; - соблюдение правил безопасности.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Художественно-эстетическое развитие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- использование музыкальных произведений в качестве эмоционального настроя при работе с песком.</a:t>
            </a:r>
          </a:p>
        </p:txBody>
      </p:sp>
    </p:spTree>
    <p:extLst>
      <p:ext uri="{BB962C8B-B14F-4D97-AF65-F5344CB8AC3E}">
        <p14:creationId xmlns:p14="http://schemas.microsoft.com/office/powerpoint/2010/main" val="107193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7AE9EC-D457-493B-A445-64466B8386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78" y="2326205"/>
            <a:ext cx="8316072" cy="43620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ED300-5AF3-4E76-8042-278F8E2E3C7A}"/>
              </a:ext>
            </a:extLst>
          </p:cNvPr>
          <p:cNvSpPr txBox="1"/>
          <p:nvPr/>
        </p:nvSpPr>
        <p:spPr>
          <a:xfrm>
            <a:off x="185530" y="172278"/>
            <a:ext cx="11515933" cy="3165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 проекта: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познавательно-исследовательский. Срок реализации: среднесрочный проект – 2 месяца (01.02.2021-02.04.2021) Участники проекта: дети, педагоги, родители.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1.Организационно-подготовительный этап: 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Подборка методической и художественной литературы по теме; - Подборка дидактического материала, наглядных пособий (формочки, лопатки, мелкие игрушки, лейки и т.п.); - Оформление предметно-развивающей среды; - Информирование родителей о теме предстоящей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3216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236684-B998-4B74-9FD9-067917DAE82D}"/>
              </a:ext>
            </a:extLst>
          </p:cNvPr>
          <p:cNvSpPr txBox="1"/>
          <p:nvPr/>
        </p:nvSpPr>
        <p:spPr>
          <a:xfrm>
            <a:off x="271463" y="186743"/>
            <a:ext cx="10129837" cy="848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Основной этап: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Познавательное развитие: 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беседа «Удивительный песок»; беседа о безопасности во время игры с песком; беседа по сюжетной картинке «Дети играют в песочнице»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Художественно-эстетическое развитие: 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музыкальная релаксация «Шум песка»;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игры: «Чудесный песок», «Печем куличики», «Наполни формочку», «Чьи это следы?», «Удержи песок в ладошках», «Чья горка больше?», «Наполни баночку», «Рисунки на песке», «Спрячь игрушку», «Найди игрушку», «Спрячем ручки», «Травка для зайчика», «Рисование палочкой», «Узоры на песке», «Отпечатки» и др.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Речевое развитие: 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чтение стихотворения </a:t>
            </a:r>
            <a:r>
              <a:rPr lang="ru-RU" sz="2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Н.Хилтона</a:t>
            </a:r>
            <a:r>
              <a:rPr lang="ru-RU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«Я полил песок водой»; чтение потешки «Здесь песком нельзя кидаться» и др.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ED3172-C739-4664-974D-E7E8647E78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3" y="3171897"/>
            <a:ext cx="2771775" cy="336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DA6042-1823-4040-ADED-F2C3F8B11E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732" y="3316384"/>
            <a:ext cx="2771775" cy="313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63D6B5-027B-47FB-8B5D-607067F0D05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95" y="151241"/>
            <a:ext cx="2842112" cy="293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F92751-B0FC-4726-9483-531449E25F7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247" y="151241"/>
            <a:ext cx="2938163" cy="29133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331295-497E-46FF-93F1-9F2B95B8E09C}"/>
              </a:ext>
            </a:extLst>
          </p:cNvPr>
          <p:cNvSpPr txBox="1"/>
          <p:nvPr/>
        </p:nvSpPr>
        <p:spPr>
          <a:xfrm>
            <a:off x="215852" y="151241"/>
            <a:ext cx="4058879" cy="229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«Насыпь песок в ведёрко» </a:t>
            </a: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«Высыпь песок из ведёрка»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DF9A0A-29B1-4D79-A186-DAB3E7B94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804" y="3171897"/>
            <a:ext cx="2661972" cy="328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7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094837-C8E8-4973-9B12-292A22AC503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6" y="231160"/>
            <a:ext cx="2397401" cy="31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7A352-642B-4EF6-ABF4-2AE6F07807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294" y="231160"/>
            <a:ext cx="2397401" cy="312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DD4DFE-F5DE-46FA-886F-DC251213A23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539" y="231160"/>
            <a:ext cx="2739998" cy="2721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E8E99C-1CFE-455C-B7EA-EAA7DFD6545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153" y="254728"/>
            <a:ext cx="2600325" cy="283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CF8593A-6352-416F-B8EA-E9FDE2C40B7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5" y="3256119"/>
            <a:ext cx="2739998" cy="3370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D8D460-5530-4370-85FA-0C768B45135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309" y="3429000"/>
            <a:ext cx="2458940" cy="3150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FAEBD1-3B91-4B44-85CC-018EA05F1DA6}"/>
              </a:ext>
            </a:extLst>
          </p:cNvPr>
          <p:cNvSpPr txBox="1"/>
          <p:nvPr/>
        </p:nvSpPr>
        <p:spPr>
          <a:xfrm>
            <a:off x="556593" y="3752599"/>
            <a:ext cx="5208102" cy="1784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«Насыпь песок в </a:t>
            </a:r>
            <a:r>
              <a:rPr lang="ru-RU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мельничку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2533650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«Спрячь (найди) игрушку»</a:t>
            </a:r>
          </a:p>
        </p:txBody>
      </p:sp>
    </p:spTree>
    <p:extLst>
      <p:ext uri="{BB962C8B-B14F-4D97-AF65-F5344CB8AC3E}">
        <p14:creationId xmlns:p14="http://schemas.microsoft.com/office/powerpoint/2010/main" val="92039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C46132-A8B4-4EF8-B106-E9770F021A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895" y="500627"/>
            <a:ext cx="3000375" cy="303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AE44F3-C28C-492F-81CD-E9EA01BFC6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3657600"/>
            <a:ext cx="4359967" cy="279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04D827-18ED-4B12-B109-4AFD73FCA7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317" y="589792"/>
            <a:ext cx="3330173" cy="280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5F72EC-DF7B-49FB-BBAA-2283C9B6510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21" y="3757732"/>
            <a:ext cx="4045564" cy="26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AD0E36-B1D1-4578-85F0-56A90CF751E7}"/>
              </a:ext>
            </a:extLst>
          </p:cNvPr>
          <p:cNvSpPr txBox="1"/>
          <p:nvPr/>
        </p:nvSpPr>
        <p:spPr>
          <a:xfrm>
            <a:off x="208211" y="135312"/>
            <a:ext cx="3142327" cy="2679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«Рисование палочкой сухом на песке»</a:t>
            </a:r>
          </a:p>
        </p:txBody>
      </p:sp>
    </p:spTree>
    <p:extLst>
      <p:ext uri="{BB962C8B-B14F-4D97-AF65-F5344CB8AC3E}">
        <p14:creationId xmlns:p14="http://schemas.microsoft.com/office/powerpoint/2010/main" val="7008329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242</TotalTime>
  <Words>752</Words>
  <Application>Microsoft Office PowerPoint</Application>
  <PresentationFormat>Широкоэкранный</PresentationFormat>
  <Paragraphs>44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 Migunov</dc:creator>
  <cp:lastModifiedBy>Alexey Migunov</cp:lastModifiedBy>
  <cp:revision>21</cp:revision>
  <dcterms:created xsi:type="dcterms:W3CDTF">2021-03-24T04:46:53Z</dcterms:created>
  <dcterms:modified xsi:type="dcterms:W3CDTF">2021-03-25T16:22:32Z</dcterms:modified>
</cp:coreProperties>
</file>