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74" r:id="rId21"/>
    <p:sldId id="275" r:id="rId22"/>
    <p:sldId id="276" r:id="rId23"/>
    <p:sldId id="287" r:id="rId24"/>
    <p:sldId id="288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A8180-BC57-45F9-A84B-D2E7FA1FB48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4FAD25-67A5-4D9F-B05A-5213B561953E}">
      <dgm:prSet/>
      <dgm:spPr/>
      <dgm:t>
        <a:bodyPr/>
        <a:lstStyle/>
        <a:p>
          <a:pPr rtl="0"/>
          <a:r>
            <a:rPr lang="ru-RU"/>
            <a:t>Наибольшее натуральное число, на которое делится каждое из данных целых чисел, называется </a:t>
          </a:r>
          <a:r>
            <a:rPr lang="ru-RU" b="1" i="1"/>
            <a:t>наибольшим общим делителем </a:t>
          </a:r>
          <a:r>
            <a:rPr lang="ru-RU"/>
            <a:t>этих чисел.</a:t>
          </a:r>
        </a:p>
      </dgm:t>
    </dgm:pt>
    <dgm:pt modelId="{7A137549-E40D-4ADC-82F0-F8C12B24A729}" type="parTrans" cxnId="{9AF51CD6-DB27-4537-A094-17E401A87D9C}">
      <dgm:prSet/>
      <dgm:spPr/>
      <dgm:t>
        <a:bodyPr/>
        <a:lstStyle/>
        <a:p>
          <a:endParaRPr lang="ru-RU"/>
        </a:p>
      </dgm:t>
    </dgm:pt>
    <dgm:pt modelId="{ADE24429-3D6B-44C9-99A4-4462B988AF96}" type="sibTrans" cxnId="{9AF51CD6-DB27-4537-A094-17E401A87D9C}">
      <dgm:prSet/>
      <dgm:spPr/>
      <dgm:t>
        <a:bodyPr/>
        <a:lstStyle/>
        <a:p>
          <a:endParaRPr lang="ru-RU"/>
        </a:p>
      </dgm:t>
    </dgm:pt>
    <dgm:pt modelId="{CA3F42AB-BCBF-4A23-B207-40343346357D}">
      <dgm:prSet custT="1"/>
      <dgm:spPr/>
      <dgm:t>
        <a:bodyPr/>
        <a:lstStyle/>
        <a:p>
          <a:pPr algn="ctr" rtl="0"/>
          <a:r>
            <a:rPr lang="ru-RU" sz="2000" dirty="0"/>
            <a:t>Например:</a:t>
          </a:r>
        </a:p>
        <a:p>
          <a:pPr algn="l" rtl="0"/>
          <a:r>
            <a:rPr lang="ru-RU" sz="3600" dirty="0"/>
            <a:t>	(18, 27)= 9				(36, 54 и 72) = 18</a:t>
          </a:r>
        </a:p>
      </dgm:t>
    </dgm:pt>
    <dgm:pt modelId="{9316CD72-408C-4C33-B789-3DC13CA44FF4}" type="parTrans" cxnId="{FD051C2C-FB6A-4691-AA05-592DFDB1D59C}">
      <dgm:prSet/>
      <dgm:spPr/>
      <dgm:t>
        <a:bodyPr/>
        <a:lstStyle/>
        <a:p>
          <a:endParaRPr lang="ru-RU"/>
        </a:p>
      </dgm:t>
    </dgm:pt>
    <dgm:pt modelId="{7C2F7D5A-92CC-41F4-B4AC-346E0CA7C36F}" type="sibTrans" cxnId="{FD051C2C-FB6A-4691-AA05-592DFDB1D59C}">
      <dgm:prSet/>
      <dgm:spPr/>
      <dgm:t>
        <a:bodyPr/>
        <a:lstStyle/>
        <a:p>
          <a:endParaRPr lang="ru-RU"/>
        </a:p>
      </dgm:t>
    </dgm:pt>
    <dgm:pt modelId="{F4E1BCF3-4F59-40BF-AEC2-C42B7823ED33}">
      <dgm:prSet/>
      <dgm:spPr/>
      <dgm:t>
        <a:bodyPr/>
        <a:lstStyle/>
        <a:p>
          <a:r>
            <a:rPr lang="ru-RU" dirty="0"/>
            <a:t>Для чисел а1,а2 , …, аn он обозначается (а1,а2 , …, аn).</a:t>
          </a:r>
        </a:p>
      </dgm:t>
    </dgm:pt>
    <dgm:pt modelId="{BE5FC43B-4289-4FCA-B154-AB67DF0260E3}" type="parTrans" cxnId="{BDC8667D-A716-4201-84A4-083E48E386B7}">
      <dgm:prSet/>
      <dgm:spPr/>
      <dgm:t>
        <a:bodyPr/>
        <a:lstStyle/>
        <a:p>
          <a:endParaRPr lang="ru-RU"/>
        </a:p>
      </dgm:t>
    </dgm:pt>
    <dgm:pt modelId="{E935D748-3BFD-436D-B305-249C0EC358BD}" type="sibTrans" cxnId="{BDC8667D-A716-4201-84A4-083E48E386B7}">
      <dgm:prSet/>
      <dgm:spPr/>
      <dgm:t>
        <a:bodyPr/>
        <a:lstStyle/>
        <a:p>
          <a:endParaRPr lang="ru-RU"/>
        </a:p>
      </dgm:t>
    </dgm:pt>
    <dgm:pt modelId="{65126B1A-3413-41EA-AD2B-EE15AD39A343}" type="pres">
      <dgm:prSet presAssocID="{2B3A8180-BC57-45F9-A84B-D2E7FA1FB48D}" presName="Name0" presStyleCnt="0">
        <dgm:presLayoutVars>
          <dgm:dir/>
          <dgm:animLvl val="lvl"/>
          <dgm:resizeHandles val="exact"/>
        </dgm:presLayoutVars>
      </dgm:prSet>
      <dgm:spPr/>
    </dgm:pt>
    <dgm:pt modelId="{128F95F2-F8C2-4CB0-BA53-3C1362FD7998}" type="pres">
      <dgm:prSet presAssocID="{CA3F42AB-BCBF-4A23-B207-40343346357D}" presName="boxAndChildren" presStyleCnt="0"/>
      <dgm:spPr/>
    </dgm:pt>
    <dgm:pt modelId="{97596055-EC73-4495-A1BF-79E6E5B6CD07}" type="pres">
      <dgm:prSet presAssocID="{CA3F42AB-BCBF-4A23-B207-40343346357D}" presName="parentTextBox" presStyleLbl="node1" presStyleIdx="0" presStyleCnt="3"/>
      <dgm:spPr/>
    </dgm:pt>
    <dgm:pt modelId="{4808FA1B-7E0E-4172-AD24-C1769E8E3678}" type="pres">
      <dgm:prSet presAssocID="{E935D748-3BFD-436D-B305-249C0EC358BD}" presName="sp" presStyleCnt="0"/>
      <dgm:spPr/>
    </dgm:pt>
    <dgm:pt modelId="{9817DD6F-445F-4A07-BE5C-FEE6421D21B5}" type="pres">
      <dgm:prSet presAssocID="{F4E1BCF3-4F59-40BF-AEC2-C42B7823ED33}" presName="arrowAndChildren" presStyleCnt="0"/>
      <dgm:spPr/>
    </dgm:pt>
    <dgm:pt modelId="{C873B218-4B57-4F8D-A618-0E37A2911CA2}" type="pres">
      <dgm:prSet presAssocID="{F4E1BCF3-4F59-40BF-AEC2-C42B7823ED33}" presName="parentTextArrow" presStyleLbl="node1" presStyleIdx="1" presStyleCnt="3"/>
      <dgm:spPr/>
    </dgm:pt>
    <dgm:pt modelId="{5A2CD92F-6457-4D49-8ACB-9AA2928E387D}" type="pres">
      <dgm:prSet presAssocID="{ADE24429-3D6B-44C9-99A4-4462B988AF96}" presName="sp" presStyleCnt="0"/>
      <dgm:spPr/>
    </dgm:pt>
    <dgm:pt modelId="{64E11A85-ED2F-42DC-8618-63D0625E74B8}" type="pres">
      <dgm:prSet presAssocID="{914FAD25-67A5-4D9F-B05A-5213B561953E}" presName="arrowAndChildren" presStyleCnt="0"/>
      <dgm:spPr/>
    </dgm:pt>
    <dgm:pt modelId="{64645B20-D804-471B-88D7-D9723F9126F3}" type="pres">
      <dgm:prSet presAssocID="{914FAD25-67A5-4D9F-B05A-5213B561953E}" presName="parentTextArrow" presStyleLbl="node1" presStyleIdx="2" presStyleCnt="3"/>
      <dgm:spPr/>
    </dgm:pt>
  </dgm:ptLst>
  <dgm:cxnLst>
    <dgm:cxn modelId="{654DBB11-FC3D-461E-BD55-32ED06B25B64}" type="presOf" srcId="{914FAD25-67A5-4D9F-B05A-5213B561953E}" destId="{64645B20-D804-471B-88D7-D9723F9126F3}" srcOrd="0" destOrd="0" presId="urn:microsoft.com/office/officeart/2005/8/layout/process4"/>
    <dgm:cxn modelId="{FD051C2C-FB6A-4691-AA05-592DFDB1D59C}" srcId="{2B3A8180-BC57-45F9-A84B-D2E7FA1FB48D}" destId="{CA3F42AB-BCBF-4A23-B207-40343346357D}" srcOrd="2" destOrd="0" parTransId="{9316CD72-408C-4C33-B789-3DC13CA44FF4}" sibTransId="{7C2F7D5A-92CC-41F4-B4AC-346E0CA7C36F}"/>
    <dgm:cxn modelId="{BDC8667D-A716-4201-84A4-083E48E386B7}" srcId="{2B3A8180-BC57-45F9-A84B-D2E7FA1FB48D}" destId="{F4E1BCF3-4F59-40BF-AEC2-C42B7823ED33}" srcOrd="1" destOrd="0" parTransId="{BE5FC43B-4289-4FCA-B154-AB67DF0260E3}" sibTransId="{E935D748-3BFD-436D-B305-249C0EC358BD}"/>
    <dgm:cxn modelId="{7D5C937F-27F2-486D-870E-4BC46D7916CC}" type="presOf" srcId="{CA3F42AB-BCBF-4A23-B207-40343346357D}" destId="{97596055-EC73-4495-A1BF-79E6E5B6CD07}" srcOrd="0" destOrd="0" presId="urn:microsoft.com/office/officeart/2005/8/layout/process4"/>
    <dgm:cxn modelId="{16EF6D95-0440-4F03-9ED6-A688C2EA0099}" type="presOf" srcId="{F4E1BCF3-4F59-40BF-AEC2-C42B7823ED33}" destId="{C873B218-4B57-4F8D-A618-0E37A2911CA2}" srcOrd="0" destOrd="0" presId="urn:microsoft.com/office/officeart/2005/8/layout/process4"/>
    <dgm:cxn modelId="{DB1A6DBC-F0D8-478E-AB22-ED666C1244D9}" type="presOf" srcId="{2B3A8180-BC57-45F9-A84B-D2E7FA1FB48D}" destId="{65126B1A-3413-41EA-AD2B-EE15AD39A343}" srcOrd="0" destOrd="0" presId="urn:microsoft.com/office/officeart/2005/8/layout/process4"/>
    <dgm:cxn modelId="{9AF51CD6-DB27-4537-A094-17E401A87D9C}" srcId="{2B3A8180-BC57-45F9-A84B-D2E7FA1FB48D}" destId="{914FAD25-67A5-4D9F-B05A-5213B561953E}" srcOrd="0" destOrd="0" parTransId="{7A137549-E40D-4ADC-82F0-F8C12B24A729}" sibTransId="{ADE24429-3D6B-44C9-99A4-4462B988AF96}"/>
    <dgm:cxn modelId="{44B99D1C-60F2-4292-9E88-09CF1271F706}" type="presParOf" srcId="{65126B1A-3413-41EA-AD2B-EE15AD39A343}" destId="{128F95F2-F8C2-4CB0-BA53-3C1362FD7998}" srcOrd="0" destOrd="0" presId="urn:microsoft.com/office/officeart/2005/8/layout/process4"/>
    <dgm:cxn modelId="{B55EBBB6-F9BA-434A-8849-F76EBCB44C50}" type="presParOf" srcId="{128F95F2-F8C2-4CB0-BA53-3C1362FD7998}" destId="{97596055-EC73-4495-A1BF-79E6E5B6CD07}" srcOrd="0" destOrd="0" presId="urn:microsoft.com/office/officeart/2005/8/layout/process4"/>
    <dgm:cxn modelId="{FA46AEC2-3E91-44CC-ADA7-A02C50D1B1E9}" type="presParOf" srcId="{65126B1A-3413-41EA-AD2B-EE15AD39A343}" destId="{4808FA1B-7E0E-4172-AD24-C1769E8E3678}" srcOrd="1" destOrd="0" presId="urn:microsoft.com/office/officeart/2005/8/layout/process4"/>
    <dgm:cxn modelId="{C77BBD79-DE9B-4687-85D7-EFE283463E9B}" type="presParOf" srcId="{65126B1A-3413-41EA-AD2B-EE15AD39A343}" destId="{9817DD6F-445F-4A07-BE5C-FEE6421D21B5}" srcOrd="2" destOrd="0" presId="urn:microsoft.com/office/officeart/2005/8/layout/process4"/>
    <dgm:cxn modelId="{B5FA132C-B56A-4477-A11D-460CD44FDEA4}" type="presParOf" srcId="{9817DD6F-445F-4A07-BE5C-FEE6421D21B5}" destId="{C873B218-4B57-4F8D-A618-0E37A2911CA2}" srcOrd="0" destOrd="0" presId="urn:microsoft.com/office/officeart/2005/8/layout/process4"/>
    <dgm:cxn modelId="{BB2B102B-6EDA-4970-A1D7-45DE848C7CD2}" type="presParOf" srcId="{65126B1A-3413-41EA-AD2B-EE15AD39A343}" destId="{5A2CD92F-6457-4D49-8ACB-9AA2928E387D}" srcOrd="3" destOrd="0" presId="urn:microsoft.com/office/officeart/2005/8/layout/process4"/>
    <dgm:cxn modelId="{A1BB4E9C-B18D-4E29-A9FC-DA625D15B748}" type="presParOf" srcId="{65126B1A-3413-41EA-AD2B-EE15AD39A343}" destId="{64E11A85-ED2F-42DC-8618-63D0625E74B8}" srcOrd="4" destOrd="0" presId="urn:microsoft.com/office/officeart/2005/8/layout/process4"/>
    <dgm:cxn modelId="{5B501F52-781E-46F7-80E0-DF1D14193E5B}" type="presParOf" srcId="{64E11A85-ED2F-42DC-8618-63D0625E74B8}" destId="{64645B20-D804-471B-88D7-D9723F9126F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6D36B-87A4-495C-9C2B-84B0A66854C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FF6EE6-EFCD-4977-A610-469A0A3CAB1D}">
      <dgm:prSet/>
      <dgm:spPr/>
      <dgm:t>
        <a:bodyPr/>
        <a:lstStyle/>
        <a:p>
          <a:pPr rtl="0"/>
          <a:r>
            <a:rPr lang="ru-RU"/>
            <a:t>Ребята получили на новогодней ёлке одинаковые подарки. Во всех подарках вместе было 123 апельсина и 82 яблока. </a:t>
          </a:r>
        </a:p>
      </dgm:t>
    </dgm:pt>
    <dgm:pt modelId="{5E94EFF1-777F-4F77-96EC-AFDCAEE9F284}" type="parTrans" cxnId="{E65B5169-DAF7-423B-B4A1-7230F5C5E342}">
      <dgm:prSet/>
      <dgm:spPr/>
      <dgm:t>
        <a:bodyPr/>
        <a:lstStyle/>
        <a:p>
          <a:endParaRPr lang="ru-RU"/>
        </a:p>
      </dgm:t>
    </dgm:pt>
    <dgm:pt modelId="{234A85C5-F8C8-4EF1-8138-6BA97756C4C9}" type="sibTrans" cxnId="{E65B5169-DAF7-423B-B4A1-7230F5C5E342}">
      <dgm:prSet/>
      <dgm:spPr/>
      <dgm:t>
        <a:bodyPr/>
        <a:lstStyle/>
        <a:p>
          <a:endParaRPr lang="ru-RU"/>
        </a:p>
      </dgm:t>
    </dgm:pt>
    <dgm:pt modelId="{75A601A2-7129-4AA2-9AF7-42E3ACA6320C}">
      <dgm:prSet/>
      <dgm:spPr/>
      <dgm:t>
        <a:bodyPr/>
        <a:lstStyle/>
        <a:p>
          <a:pPr rtl="0"/>
          <a:r>
            <a:rPr lang="ru-RU"/>
            <a:t>Сколько ребят присутствовало на ёлке?</a:t>
          </a:r>
        </a:p>
      </dgm:t>
    </dgm:pt>
    <dgm:pt modelId="{1C39D752-9A67-401F-AE0F-980D33BFEC6F}" type="parTrans" cxnId="{E2A44BC8-1F4F-4C62-A7AB-27A423AA9D3A}">
      <dgm:prSet/>
      <dgm:spPr/>
      <dgm:t>
        <a:bodyPr/>
        <a:lstStyle/>
        <a:p>
          <a:endParaRPr lang="ru-RU"/>
        </a:p>
      </dgm:t>
    </dgm:pt>
    <dgm:pt modelId="{6DA37E72-21C4-48B9-8681-7FE7A560C5EA}" type="sibTrans" cxnId="{E2A44BC8-1F4F-4C62-A7AB-27A423AA9D3A}">
      <dgm:prSet/>
      <dgm:spPr/>
      <dgm:t>
        <a:bodyPr/>
        <a:lstStyle/>
        <a:p>
          <a:endParaRPr lang="ru-RU"/>
        </a:p>
      </dgm:t>
    </dgm:pt>
    <dgm:pt modelId="{1504D0DB-E0B5-48D2-93F4-2E841863A56F}">
      <dgm:prSet/>
      <dgm:spPr/>
      <dgm:t>
        <a:bodyPr/>
        <a:lstStyle/>
        <a:p>
          <a:pPr rtl="0"/>
          <a:r>
            <a:rPr lang="ru-RU"/>
            <a:t>На ёлке ребята получили одинаковые подарки</a:t>
          </a:r>
        </a:p>
      </dgm:t>
    </dgm:pt>
    <dgm:pt modelId="{C0218AD6-CEEE-44E8-AE8D-FA71D32C8AD1}" type="parTrans" cxnId="{4DA70C6F-529C-4BEF-AD98-23AC929B1A81}">
      <dgm:prSet/>
      <dgm:spPr/>
      <dgm:t>
        <a:bodyPr/>
        <a:lstStyle/>
        <a:p>
          <a:endParaRPr lang="ru-RU"/>
        </a:p>
      </dgm:t>
    </dgm:pt>
    <dgm:pt modelId="{2D343A24-85D9-48A0-99EC-0C4F20028D4F}" type="sibTrans" cxnId="{4DA70C6F-529C-4BEF-AD98-23AC929B1A81}">
      <dgm:prSet/>
      <dgm:spPr/>
      <dgm:t>
        <a:bodyPr/>
        <a:lstStyle/>
        <a:p>
          <a:endParaRPr lang="ru-RU"/>
        </a:p>
      </dgm:t>
    </dgm:pt>
    <dgm:pt modelId="{989D8C32-FB8D-4392-B738-DF748CE02D1B}">
      <dgm:prSet/>
      <dgm:spPr/>
      <dgm:t>
        <a:bodyPr/>
        <a:lstStyle/>
        <a:p>
          <a:pPr rtl="0"/>
          <a:r>
            <a:rPr lang="ru-RU"/>
            <a:t>Значит число детей должно быть делителем числа апельсинов и делителем числа яблок.</a:t>
          </a:r>
        </a:p>
      </dgm:t>
    </dgm:pt>
    <dgm:pt modelId="{F6380D09-9A91-4563-8EEA-9E1D64F738DB}" type="parTrans" cxnId="{9B5458F3-E238-4859-85B2-D730A29C0C81}">
      <dgm:prSet/>
      <dgm:spPr/>
      <dgm:t>
        <a:bodyPr/>
        <a:lstStyle/>
        <a:p>
          <a:endParaRPr lang="ru-RU"/>
        </a:p>
      </dgm:t>
    </dgm:pt>
    <dgm:pt modelId="{ABCE46DF-6937-4E1D-9245-2E62F70BD7D4}" type="sibTrans" cxnId="{9B5458F3-E238-4859-85B2-D730A29C0C81}">
      <dgm:prSet/>
      <dgm:spPr/>
      <dgm:t>
        <a:bodyPr/>
        <a:lstStyle/>
        <a:p>
          <a:endParaRPr lang="ru-RU"/>
        </a:p>
      </dgm:t>
    </dgm:pt>
    <dgm:pt modelId="{6C789A46-48AD-44D3-920F-A36583ED078B}">
      <dgm:prSet/>
      <dgm:spPr/>
      <dgm:t>
        <a:bodyPr/>
        <a:lstStyle/>
        <a:p>
          <a:pPr rtl="0"/>
          <a:r>
            <a:rPr lang="ru-RU" dirty="0"/>
            <a:t>Делители числа 123 – это числа 1, 3, 41,123.</a:t>
          </a:r>
        </a:p>
      </dgm:t>
    </dgm:pt>
    <dgm:pt modelId="{65C83EF5-4725-4DC5-8D16-43ECB4E485D1}" type="parTrans" cxnId="{80C8FB72-8883-4C65-863D-2FE08A4A94B8}">
      <dgm:prSet/>
      <dgm:spPr/>
      <dgm:t>
        <a:bodyPr/>
        <a:lstStyle/>
        <a:p>
          <a:endParaRPr lang="ru-RU"/>
        </a:p>
      </dgm:t>
    </dgm:pt>
    <dgm:pt modelId="{24BE64A9-C63D-4F12-BA5C-26953613D562}" type="sibTrans" cxnId="{80C8FB72-8883-4C65-863D-2FE08A4A94B8}">
      <dgm:prSet/>
      <dgm:spPr/>
      <dgm:t>
        <a:bodyPr/>
        <a:lstStyle/>
        <a:p>
          <a:endParaRPr lang="ru-RU"/>
        </a:p>
      </dgm:t>
    </dgm:pt>
    <dgm:pt modelId="{1A876690-0024-44E3-A487-743436CEF900}">
      <dgm:prSet/>
      <dgm:spPr/>
      <dgm:t>
        <a:bodyPr/>
        <a:lstStyle/>
        <a:p>
          <a:pPr rtl="0"/>
          <a:r>
            <a:rPr lang="ru-RU" dirty="0"/>
            <a:t>Делители числа 82 – это числа 1, 2, 41,82.</a:t>
          </a:r>
        </a:p>
      </dgm:t>
    </dgm:pt>
    <dgm:pt modelId="{3BF34FEF-67DB-4647-9A42-CF42F3C8E733}" type="parTrans" cxnId="{363454C5-828D-49DE-95C3-E424A847FF39}">
      <dgm:prSet/>
      <dgm:spPr/>
      <dgm:t>
        <a:bodyPr/>
        <a:lstStyle/>
        <a:p>
          <a:endParaRPr lang="ru-RU"/>
        </a:p>
      </dgm:t>
    </dgm:pt>
    <dgm:pt modelId="{2F4EDEDE-2FFD-4CE0-9A20-B43A4044D96A}" type="sibTrans" cxnId="{363454C5-828D-49DE-95C3-E424A847FF39}">
      <dgm:prSet/>
      <dgm:spPr/>
      <dgm:t>
        <a:bodyPr/>
        <a:lstStyle/>
        <a:p>
          <a:endParaRPr lang="ru-RU"/>
        </a:p>
      </dgm:t>
    </dgm:pt>
    <dgm:pt modelId="{7BF9C590-6D6C-4B88-B974-24F78596FC50}">
      <dgm:prSet/>
      <dgm:spPr/>
      <dgm:t>
        <a:bodyPr/>
        <a:lstStyle/>
        <a:p>
          <a:pPr rtl="0"/>
          <a:r>
            <a:rPr lang="ru-RU"/>
            <a:t>Есть только два общих делителя чисел 123 и 82: число 1 и число 41.</a:t>
          </a:r>
        </a:p>
      </dgm:t>
    </dgm:pt>
    <dgm:pt modelId="{721EDFC4-1842-4CD4-81A7-22C0798395A9}" type="parTrans" cxnId="{C747E3C2-FB77-48AA-A641-576A58490AEA}">
      <dgm:prSet/>
      <dgm:spPr/>
      <dgm:t>
        <a:bodyPr/>
        <a:lstStyle/>
        <a:p>
          <a:endParaRPr lang="ru-RU"/>
        </a:p>
      </dgm:t>
    </dgm:pt>
    <dgm:pt modelId="{A9549AA5-94DA-468D-9A3D-E7F561BDC041}" type="sibTrans" cxnId="{C747E3C2-FB77-48AA-A641-576A58490AEA}">
      <dgm:prSet/>
      <dgm:spPr/>
      <dgm:t>
        <a:bodyPr/>
        <a:lstStyle/>
        <a:p>
          <a:endParaRPr lang="ru-RU"/>
        </a:p>
      </dgm:t>
    </dgm:pt>
    <dgm:pt modelId="{6F9F8D8B-8F9E-479B-851E-72AC9C3E7C4B}">
      <dgm:prSet/>
      <dgm:spPr/>
      <dgm:t>
        <a:bodyPr/>
        <a:lstStyle/>
        <a:p>
          <a:pPr rtl="0"/>
          <a:r>
            <a:rPr lang="ru-RU"/>
            <a:t>Из условия ясно, что на ёлке было несколько ребят, значит, их 41. </a:t>
          </a:r>
        </a:p>
      </dgm:t>
    </dgm:pt>
    <dgm:pt modelId="{EAFC7957-4CE1-45C9-BE0D-1BF8F865A9AB}" type="parTrans" cxnId="{AC7B1947-C1E9-4994-8291-096F4330347B}">
      <dgm:prSet/>
      <dgm:spPr/>
      <dgm:t>
        <a:bodyPr/>
        <a:lstStyle/>
        <a:p>
          <a:endParaRPr lang="ru-RU"/>
        </a:p>
      </dgm:t>
    </dgm:pt>
    <dgm:pt modelId="{448FA739-A09F-4D2E-8B22-90541D8DA25C}" type="sibTrans" cxnId="{AC7B1947-C1E9-4994-8291-096F4330347B}">
      <dgm:prSet/>
      <dgm:spPr/>
      <dgm:t>
        <a:bodyPr/>
        <a:lstStyle/>
        <a:p>
          <a:endParaRPr lang="ru-RU"/>
        </a:p>
      </dgm:t>
    </dgm:pt>
    <dgm:pt modelId="{5E0B5F03-27B1-49FE-AF00-C7C3E0E70517}" type="pres">
      <dgm:prSet presAssocID="{E296D36B-87A4-495C-9C2B-84B0A66854C4}" presName="Name0" presStyleCnt="0">
        <dgm:presLayoutVars>
          <dgm:dir/>
          <dgm:resizeHandles/>
        </dgm:presLayoutVars>
      </dgm:prSet>
      <dgm:spPr/>
    </dgm:pt>
    <dgm:pt modelId="{664FFAFE-B0DB-468B-8E39-6355F1913577}" type="pres">
      <dgm:prSet presAssocID="{10FF6EE6-EFCD-4977-A610-469A0A3CAB1D}" presName="compNode" presStyleCnt="0"/>
      <dgm:spPr/>
    </dgm:pt>
    <dgm:pt modelId="{BA5BB1C6-A27D-41E9-92FD-A94A257B26B4}" type="pres">
      <dgm:prSet presAssocID="{10FF6EE6-EFCD-4977-A610-469A0A3CAB1D}" presName="dummyConnPt" presStyleCnt="0"/>
      <dgm:spPr/>
    </dgm:pt>
    <dgm:pt modelId="{E6254F38-67FD-469A-8421-8CC4C2D14E14}" type="pres">
      <dgm:prSet presAssocID="{10FF6EE6-EFCD-4977-A610-469A0A3CAB1D}" presName="node" presStyleLbl="node1" presStyleIdx="0" presStyleCnt="8">
        <dgm:presLayoutVars>
          <dgm:bulletEnabled val="1"/>
        </dgm:presLayoutVars>
      </dgm:prSet>
      <dgm:spPr/>
    </dgm:pt>
    <dgm:pt modelId="{FD8393A4-DCD4-47B1-A296-F7E36E9E9C1C}" type="pres">
      <dgm:prSet presAssocID="{234A85C5-F8C8-4EF1-8138-6BA97756C4C9}" presName="sibTrans" presStyleLbl="bgSibTrans2D1" presStyleIdx="0" presStyleCnt="7"/>
      <dgm:spPr/>
    </dgm:pt>
    <dgm:pt modelId="{42EA3A0E-A045-483C-ABBE-97F7D7E23658}" type="pres">
      <dgm:prSet presAssocID="{75A601A2-7129-4AA2-9AF7-42E3ACA6320C}" presName="compNode" presStyleCnt="0"/>
      <dgm:spPr/>
    </dgm:pt>
    <dgm:pt modelId="{BC0270C8-481F-4593-A9D9-27C040CA5185}" type="pres">
      <dgm:prSet presAssocID="{75A601A2-7129-4AA2-9AF7-42E3ACA6320C}" presName="dummyConnPt" presStyleCnt="0"/>
      <dgm:spPr/>
    </dgm:pt>
    <dgm:pt modelId="{FC3142E7-5057-43BF-92B2-A6A9808C0C36}" type="pres">
      <dgm:prSet presAssocID="{75A601A2-7129-4AA2-9AF7-42E3ACA6320C}" presName="node" presStyleLbl="node1" presStyleIdx="1" presStyleCnt="8">
        <dgm:presLayoutVars>
          <dgm:bulletEnabled val="1"/>
        </dgm:presLayoutVars>
      </dgm:prSet>
      <dgm:spPr/>
    </dgm:pt>
    <dgm:pt modelId="{64318D52-5DE2-4788-8CAC-DC8475445D40}" type="pres">
      <dgm:prSet presAssocID="{6DA37E72-21C4-48B9-8681-7FE7A560C5EA}" presName="sibTrans" presStyleLbl="bgSibTrans2D1" presStyleIdx="1" presStyleCnt="7"/>
      <dgm:spPr/>
    </dgm:pt>
    <dgm:pt modelId="{D6CBE501-741E-4506-ACC9-8A44CE480C8F}" type="pres">
      <dgm:prSet presAssocID="{1504D0DB-E0B5-48D2-93F4-2E841863A56F}" presName="compNode" presStyleCnt="0"/>
      <dgm:spPr/>
    </dgm:pt>
    <dgm:pt modelId="{58BF69DE-B3DA-4713-8A72-9A514208CF99}" type="pres">
      <dgm:prSet presAssocID="{1504D0DB-E0B5-48D2-93F4-2E841863A56F}" presName="dummyConnPt" presStyleCnt="0"/>
      <dgm:spPr/>
    </dgm:pt>
    <dgm:pt modelId="{07DC3E3F-2C7F-42E5-987E-6F4924D49D2D}" type="pres">
      <dgm:prSet presAssocID="{1504D0DB-E0B5-48D2-93F4-2E841863A56F}" presName="node" presStyleLbl="node1" presStyleIdx="2" presStyleCnt="8">
        <dgm:presLayoutVars>
          <dgm:bulletEnabled val="1"/>
        </dgm:presLayoutVars>
      </dgm:prSet>
      <dgm:spPr/>
    </dgm:pt>
    <dgm:pt modelId="{0772EDA3-A155-4C9F-90A6-BD6DA816997D}" type="pres">
      <dgm:prSet presAssocID="{2D343A24-85D9-48A0-99EC-0C4F20028D4F}" presName="sibTrans" presStyleLbl="bgSibTrans2D1" presStyleIdx="2" presStyleCnt="7"/>
      <dgm:spPr/>
    </dgm:pt>
    <dgm:pt modelId="{046BD55D-58FA-4F3F-877F-CE4519BDFCE7}" type="pres">
      <dgm:prSet presAssocID="{989D8C32-FB8D-4392-B738-DF748CE02D1B}" presName="compNode" presStyleCnt="0"/>
      <dgm:spPr/>
    </dgm:pt>
    <dgm:pt modelId="{5B07D0E4-4D63-4B53-978C-605E4CFCD694}" type="pres">
      <dgm:prSet presAssocID="{989D8C32-FB8D-4392-B738-DF748CE02D1B}" presName="dummyConnPt" presStyleCnt="0"/>
      <dgm:spPr/>
    </dgm:pt>
    <dgm:pt modelId="{B64C207A-5EEB-4A22-ADD3-A6C46624DE6F}" type="pres">
      <dgm:prSet presAssocID="{989D8C32-FB8D-4392-B738-DF748CE02D1B}" presName="node" presStyleLbl="node1" presStyleIdx="3" presStyleCnt="8">
        <dgm:presLayoutVars>
          <dgm:bulletEnabled val="1"/>
        </dgm:presLayoutVars>
      </dgm:prSet>
      <dgm:spPr/>
    </dgm:pt>
    <dgm:pt modelId="{BB4C6328-07F6-4320-9685-FB449D5F6463}" type="pres">
      <dgm:prSet presAssocID="{ABCE46DF-6937-4E1D-9245-2E62F70BD7D4}" presName="sibTrans" presStyleLbl="bgSibTrans2D1" presStyleIdx="3" presStyleCnt="7"/>
      <dgm:spPr/>
    </dgm:pt>
    <dgm:pt modelId="{D7ADBC6D-F0BA-4F2F-A885-AF042187E484}" type="pres">
      <dgm:prSet presAssocID="{6C789A46-48AD-44D3-920F-A36583ED078B}" presName="compNode" presStyleCnt="0"/>
      <dgm:spPr/>
    </dgm:pt>
    <dgm:pt modelId="{F257C2F2-DB9A-4609-BDF1-1C8E9E4EB6B4}" type="pres">
      <dgm:prSet presAssocID="{6C789A46-48AD-44D3-920F-A36583ED078B}" presName="dummyConnPt" presStyleCnt="0"/>
      <dgm:spPr/>
    </dgm:pt>
    <dgm:pt modelId="{507B19AA-06C2-4AE5-9773-FD0AD1112017}" type="pres">
      <dgm:prSet presAssocID="{6C789A46-48AD-44D3-920F-A36583ED078B}" presName="node" presStyleLbl="node1" presStyleIdx="4" presStyleCnt="8">
        <dgm:presLayoutVars>
          <dgm:bulletEnabled val="1"/>
        </dgm:presLayoutVars>
      </dgm:prSet>
      <dgm:spPr/>
    </dgm:pt>
    <dgm:pt modelId="{71D6BCC0-67AE-429E-9112-62E86C3F98C4}" type="pres">
      <dgm:prSet presAssocID="{24BE64A9-C63D-4F12-BA5C-26953613D562}" presName="sibTrans" presStyleLbl="bgSibTrans2D1" presStyleIdx="4" presStyleCnt="7"/>
      <dgm:spPr/>
    </dgm:pt>
    <dgm:pt modelId="{10921479-B27B-49F7-8A7D-9A7F717CB397}" type="pres">
      <dgm:prSet presAssocID="{1A876690-0024-44E3-A487-743436CEF900}" presName="compNode" presStyleCnt="0"/>
      <dgm:spPr/>
    </dgm:pt>
    <dgm:pt modelId="{342FDCB0-E71A-46F0-A485-4CEF035C51FF}" type="pres">
      <dgm:prSet presAssocID="{1A876690-0024-44E3-A487-743436CEF900}" presName="dummyConnPt" presStyleCnt="0"/>
      <dgm:spPr/>
    </dgm:pt>
    <dgm:pt modelId="{0F80A338-F346-48B5-8B78-6E0CC367C1D6}" type="pres">
      <dgm:prSet presAssocID="{1A876690-0024-44E3-A487-743436CEF900}" presName="node" presStyleLbl="node1" presStyleIdx="5" presStyleCnt="8">
        <dgm:presLayoutVars>
          <dgm:bulletEnabled val="1"/>
        </dgm:presLayoutVars>
      </dgm:prSet>
      <dgm:spPr/>
    </dgm:pt>
    <dgm:pt modelId="{140F9443-16F4-47E4-889B-9B1DCA457E32}" type="pres">
      <dgm:prSet presAssocID="{2F4EDEDE-2FFD-4CE0-9A20-B43A4044D96A}" presName="sibTrans" presStyleLbl="bgSibTrans2D1" presStyleIdx="5" presStyleCnt="7"/>
      <dgm:spPr/>
    </dgm:pt>
    <dgm:pt modelId="{8D5B557C-F8C3-4212-8727-83986D43C629}" type="pres">
      <dgm:prSet presAssocID="{7BF9C590-6D6C-4B88-B974-24F78596FC50}" presName="compNode" presStyleCnt="0"/>
      <dgm:spPr/>
    </dgm:pt>
    <dgm:pt modelId="{86B16340-AFE1-4466-AA18-F25B22194E42}" type="pres">
      <dgm:prSet presAssocID="{7BF9C590-6D6C-4B88-B974-24F78596FC50}" presName="dummyConnPt" presStyleCnt="0"/>
      <dgm:spPr/>
    </dgm:pt>
    <dgm:pt modelId="{4C0A7989-F5B2-45DF-9521-7EB2851ED4E9}" type="pres">
      <dgm:prSet presAssocID="{7BF9C590-6D6C-4B88-B974-24F78596FC50}" presName="node" presStyleLbl="node1" presStyleIdx="6" presStyleCnt="8">
        <dgm:presLayoutVars>
          <dgm:bulletEnabled val="1"/>
        </dgm:presLayoutVars>
      </dgm:prSet>
      <dgm:spPr/>
    </dgm:pt>
    <dgm:pt modelId="{9CEB00A6-FF07-43D2-9B67-D8F66B2EC224}" type="pres">
      <dgm:prSet presAssocID="{A9549AA5-94DA-468D-9A3D-E7F561BDC041}" presName="sibTrans" presStyleLbl="bgSibTrans2D1" presStyleIdx="6" presStyleCnt="7"/>
      <dgm:spPr/>
    </dgm:pt>
    <dgm:pt modelId="{9D34E25C-9E47-412D-9F3B-488ECAF46A1E}" type="pres">
      <dgm:prSet presAssocID="{6F9F8D8B-8F9E-479B-851E-72AC9C3E7C4B}" presName="compNode" presStyleCnt="0"/>
      <dgm:spPr/>
    </dgm:pt>
    <dgm:pt modelId="{B16E3729-8FD6-4B71-A969-85E559CE4AA5}" type="pres">
      <dgm:prSet presAssocID="{6F9F8D8B-8F9E-479B-851E-72AC9C3E7C4B}" presName="dummyConnPt" presStyleCnt="0"/>
      <dgm:spPr/>
    </dgm:pt>
    <dgm:pt modelId="{4A8B5D00-45CB-4580-BCC2-BC67DEC90450}" type="pres">
      <dgm:prSet presAssocID="{6F9F8D8B-8F9E-479B-851E-72AC9C3E7C4B}" presName="node" presStyleLbl="node1" presStyleIdx="7" presStyleCnt="8">
        <dgm:presLayoutVars>
          <dgm:bulletEnabled val="1"/>
        </dgm:presLayoutVars>
      </dgm:prSet>
      <dgm:spPr/>
    </dgm:pt>
  </dgm:ptLst>
  <dgm:cxnLst>
    <dgm:cxn modelId="{A4D7F00B-6BE6-4EDF-84FF-61602AEA895B}" type="presOf" srcId="{7BF9C590-6D6C-4B88-B974-24F78596FC50}" destId="{4C0A7989-F5B2-45DF-9521-7EB2851ED4E9}" srcOrd="0" destOrd="0" presId="urn:microsoft.com/office/officeart/2005/8/layout/bProcess4"/>
    <dgm:cxn modelId="{36CFA210-6A38-4B0C-AAC1-7F11C7823FF4}" type="presOf" srcId="{6F9F8D8B-8F9E-479B-851E-72AC9C3E7C4B}" destId="{4A8B5D00-45CB-4580-BCC2-BC67DEC90450}" srcOrd="0" destOrd="0" presId="urn:microsoft.com/office/officeart/2005/8/layout/bProcess4"/>
    <dgm:cxn modelId="{8CE4E713-48C9-4AE6-BFB4-9374A08B9118}" type="presOf" srcId="{A9549AA5-94DA-468D-9A3D-E7F561BDC041}" destId="{9CEB00A6-FF07-43D2-9B67-D8F66B2EC224}" srcOrd="0" destOrd="0" presId="urn:microsoft.com/office/officeart/2005/8/layout/bProcess4"/>
    <dgm:cxn modelId="{E6062122-4BE4-44C5-977C-851C17AD8850}" type="presOf" srcId="{6DA37E72-21C4-48B9-8681-7FE7A560C5EA}" destId="{64318D52-5DE2-4788-8CAC-DC8475445D40}" srcOrd="0" destOrd="0" presId="urn:microsoft.com/office/officeart/2005/8/layout/bProcess4"/>
    <dgm:cxn modelId="{3ECEA92B-0E89-404F-9BE9-2FB63277F5A8}" type="presOf" srcId="{6C789A46-48AD-44D3-920F-A36583ED078B}" destId="{507B19AA-06C2-4AE5-9773-FD0AD1112017}" srcOrd="0" destOrd="0" presId="urn:microsoft.com/office/officeart/2005/8/layout/bProcess4"/>
    <dgm:cxn modelId="{9EBC263A-8375-4469-94C2-42B438C7CE3B}" type="presOf" srcId="{24BE64A9-C63D-4F12-BA5C-26953613D562}" destId="{71D6BCC0-67AE-429E-9112-62E86C3F98C4}" srcOrd="0" destOrd="0" presId="urn:microsoft.com/office/officeart/2005/8/layout/bProcess4"/>
    <dgm:cxn modelId="{AC7B1947-C1E9-4994-8291-096F4330347B}" srcId="{E296D36B-87A4-495C-9C2B-84B0A66854C4}" destId="{6F9F8D8B-8F9E-479B-851E-72AC9C3E7C4B}" srcOrd="7" destOrd="0" parTransId="{EAFC7957-4CE1-45C9-BE0D-1BF8F865A9AB}" sibTransId="{448FA739-A09F-4D2E-8B22-90541D8DA25C}"/>
    <dgm:cxn modelId="{E65B5169-DAF7-423B-B4A1-7230F5C5E342}" srcId="{E296D36B-87A4-495C-9C2B-84B0A66854C4}" destId="{10FF6EE6-EFCD-4977-A610-469A0A3CAB1D}" srcOrd="0" destOrd="0" parTransId="{5E94EFF1-777F-4F77-96EC-AFDCAEE9F284}" sibTransId="{234A85C5-F8C8-4EF1-8138-6BA97756C4C9}"/>
    <dgm:cxn modelId="{862C8B4A-4A1A-407C-908E-0F00785C9DF3}" type="presOf" srcId="{1A876690-0024-44E3-A487-743436CEF900}" destId="{0F80A338-F346-48B5-8B78-6E0CC367C1D6}" srcOrd="0" destOrd="0" presId="urn:microsoft.com/office/officeart/2005/8/layout/bProcess4"/>
    <dgm:cxn modelId="{4DA70C6F-529C-4BEF-AD98-23AC929B1A81}" srcId="{E296D36B-87A4-495C-9C2B-84B0A66854C4}" destId="{1504D0DB-E0B5-48D2-93F4-2E841863A56F}" srcOrd="2" destOrd="0" parTransId="{C0218AD6-CEEE-44E8-AE8D-FA71D32C8AD1}" sibTransId="{2D343A24-85D9-48A0-99EC-0C4F20028D4F}"/>
    <dgm:cxn modelId="{80C8FB72-8883-4C65-863D-2FE08A4A94B8}" srcId="{E296D36B-87A4-495C-9C2B-84B0A66854C4}" destId="{6C789A46-48AD-44D3-920F-A36583ED078B}" srcOrd="4" destOrd="0" parTransId="{65C83EF5-4725-4DC5-8D16-43ECB4E485D1}" sibTransId="{24BE64A9-C63D-4F12-BA5C-26953613D562}"/>
    <dgm:cxn modelId="{E4D27A77-29E4-45FE-8A0E-304563E4ECF9}" type="presOf" srcId="{234A85C5-F8C8-4EF1-8138-6BA97756C4C9}" destId="{FD8393A4-DCD4-47B1-A296-F7E36E9E9C1C}" srcOrd="0" destOrd="0" presId="urn:microsoft.com/office/officeart/2005/8/layout/bProcess4"/>
    <dgm:cxn modelId="{0E0F9B58-503C-4695-93A2-000078B6B265}" type="presOf" srcId="{75A601A2-7129-4AA2-9AF7-42E3ACA6320C}" destId="{FC3142E7-5057-43BF-92B2-A6A9808C0C36}" srcOrd="0" destOrd="0" presId="urn:microsoft.com/office/officeart/2005/8/layout/bProcess4"/>
    <dgm:cxn modelId="{6A69F87D-9573-4343-873E-180807761F77}" type="presOf" srcId="{10FF6EE6-EFCD-4977-A610-469A0A3CAB1D}" destId="{E6254F38-67FD-469A-8421-8CC4C2D14E14}" srcOrd="0" destOrd="0" presId="urn:microsoft.com/office/officeart/2005/8/layout/bProcess4"/>
    <dgm:cxn modelId="{8F0A2982-40DC-4CF5-B566-28B3F97222D0}" type="presOf" srcId="{2F4EDEDE-2FFD-4CE0-9A20-B43A4044D96A}" destId="{140F9443-16F4-47E4-889B-9B1DCA457E32}" srcOrd="0" destOrd="0" presId="urn:microsoft.com/office/officeart/2005/8/layout/bProcess4"/>
    <dgm:cxn modelId="{CB37C295-1389-4DF1-AD69-1D6B80C22596}" type="presOf" srcId="{2D343A24-85D9-48A0-99EC-0C4F20028D4F}" destId="{0772EDA3-A155-4C9F-90A6-BD6DA816997D}" srcOrd="0" destOrd="0" presId="urn:microsoft.com/office/officeart/2005/8/layout/bProcess4"/>
    <dgm:cxn modelId="{0A3263A1-EF04-453F-B828-623315279F73}" type="presOf" srcId="{989D8C32-FB8D-4392-B738-DF748CE02D1B}" destId="{B64C207A-5EEB-4A22-ADD3-A6C46624DE6F}" srcOrd="0" destOrd="0" presId="urn:microsoft.com/office/officeart/2005/8/layout/bProcess4"/>
    <dgm:cxn modelId="{0A5243BD-11B0-4CE5-9AAA-75B1AA4558EB}" type="presOf" srcId="{E296D36B-87A4-495C-9C2B-84B0A66854C4}" destId="{5E0B5F03-27B1-49FE-AF00-C7C3E0E70517}" srcOrd="0" destOrd="0" presId="urn:microsoft.com/office/officeart/2005/8/layout/bProcess4"/>
    <dgm:cxn modelId="{C747E3C2-FB77-48AA-A641-576A58490AEA}" srcId="{E296D36B-87A4-495C-9C2B-84B0A66854C4}" destId="{7BF9C590-6D6C-4B88-B974-24F78596FC50}" srcOrd="6" destOrd="0" parTransId="{721EDFC4-1842-4CD4-81A7-22C0798395A9}" sibTransId="{A9549AA5-94DA-468D-9A3D-E7F561BDC041}"/>
    <dgm:cxn modelId="{363454C5-828D-49DE-95C3-E424A847FF39}" srcId="{E296D36B-87A4-495C-9C2B-84B0A66854C4}" destId="{1A876690-0024-44E3-A487-743436CEF900}" srcOrd="5" destOrd="0" parTransId="{3BF34FEF-67DB-4647-9A42-CF42F3C8E733}" sibTransId="{2F4EDEDE-2FFD-4CE0-9A20-B43A4044D96A}"/>
    <dgm:cxn modelId="{E2A44BC8-1F4F-4C62-A7AB-27A423AA9D3A}" srcId="{E296D36B-87A4-495C-9C2B-84B0A66854C4}" destId="{75A601A2-7129-4AA2-9AF7-42E3ACA6320C}" srcOrd="1" destOrd="0" parTransId="{1C39D752-9A67-401F-AE0F-980D33BFEC6F}" sibTransId="{6DA37E72-21C4-48B9-8681-7FE7A560C5EA}"/>
    <dgm:cxn modelId="{9B5458F3-E238-4859-85B2-D730A29C0C81}" srcId="{E296D36B-87A4-495C-9C2B-84B0A66854C4}" destId="{989D8C32-FB8D-4392-B738-DF748CE02D1B}" srcOrd="3" destOrd="0" parTransId="{F6380D09-9A91-4563-8EEA-9E1D64F738DB}" sibTransId="{ABCE46DF-6937-4E1D-9245-2E62F70BD7D4}"/>
    <dgm:cxn modelId="{6639E3F4-888F-4DFD-8B53-4C4B91BC0F05}" type="presOf" srcId="{1504D0DB-E0B5-48D2-93F4-2E841863A56F}" destId="{07DC3E3F-2C7F-42E5-987E-6F4924D49D2D}" srcOrd="0" destOrd="0" presId="urn:microsoft.com/office/officeart/2005/8/layout/bProcess4"/>
    <dgm:cxn modelId="{59F5BDFD-9269-40D8-A4BC-52BAFAA46825}" type="presOf" srcId="{ABCE46DF-6937-4E1D-9245-2E62F70BD7D4}" destId="{BB4C6328-07F6-4320-9685-FB449D5F6463}" srcOrd="0" destOrd="0" presId="urn:microsoft.com/office/officeart/2005/8/layout/bProcess4"/>
    <dgm:cxn modelId="{9FB7B7E0-A7FA-427D-A367-198A0DD971F6}" type="presParOf" srcId="{5E0B5F03-27B1-49FE-AF00-C7C3E0E70517}" destId="{664FFAFE-B0DB-468B-8E39-6355F1913577}" srcOrd="0" destOrd="0" presId="urn:microsoft.com/office/officeart/2005/8/layout/bProcess4"/>
    <dgm:cxn modelId="{B42D7A4F-0B40-45A2-A59F-A2B0F40F1128}" type="presParOf" srcId="{664FFAFE-B0DB-468B-8E39-6355F1913577}" destId="{BA5BB1C6-A27D-41E9-92FD-A94A257B26B4}" srcOrd="0" destOrd="0" presId="urn:microsoft.com/office/officeart/2005/8/layout/bProcess4"/>
    <dgm:cxn modelId="{BD39FB7A-8A48-4F70-B404-7F897D480B2D}" type="presParOf" srcId="{664FFAFE-B0DB-468B-8E39-6355F1913577}" destId="{E6254F38-67FD-469A-8421-8CC4C2D14E14}" srcOrd="1" destOrd="0" presId="urn:microsoft.com/office/officeart/2005/8/layout/bProcess4"/>
    <dgm:cxn modelId="{0747D282-05CF-4240-9D56-EE0CB6AC9B3F}" type="presParOf" srcId="{5E0B5F03-27B1-49FE-AF00-C7C3E0E70517}" destId="{FD8393A4-DCD4-47B1-A296-F7E36E9E9C1C}" srcOrd="1" destOrd="0" presId="urn:microsoft.com/office/officeart/2005/8/layout/bProcess4"/>
    <dgm:cxn modelId="{C9E63A3B-5E39-4281-91DB-BE7707BF7572}" type="presParOf" srcId="{5E0B5F03-27B1-49FE-AF00-C7C3E0E70517}" destId="{42EA3A0E-A045-483C-ABBE-97F7D7E23658}" srcOrd="2" destOrd="0" presId="urn:microsoft.com/office/officeart/2005/8/layout/bProcess4"/>
    <dgm:cxn modelId="{FC53C531-B214-4528-A1BC-FA67A602BCA0}" type="presParOf" srcId="{42EA3A0E-A045-483C-ABBE-97F7D7E23658}" destId="{BC0270C8-481F-4593-A9D9-27C040CA5185}" srcOrd="0" destOrd="0" presId="urn:microsoft.com/office/officeart/2005/8/layout/bProcess4"/>
    <dgm:cxn modelId="{CC6CAC4F-562A-491D-9310-E29F8B90D6DF}" type="presParOf" srcId="{42EA3A0E-A045-483C-ABBE-97F7D7E23658}" destId="{FC3142E7-5057-43BF-92B2-A6A9808C0C36}" srcOrd="1" destOrd="0" presId="urn:microsoft.com/office/officeart/2005/8/layout/bProcess4"/>
    <dgm:cxn modelId="{B0EA1B92-F966-4343-915C-BAF711D5747A}" type="presParOf" srcId="{5E0B5F03-27B1-49FE-AF00-C7C3E0E70517}" destId="{64318D52-5DE2-4788-8CAC-DC8475445D40}" srcOrd="3" destOrd="0" presId="urn:microsoft.com/office/officeart/2005/8/layout/bProcess4"/>
    <dgm:cxn modelId="{1071CC34-21FD-4E90-908D-09702CBE33C2}" type="presParOf" srcId="{5E0B5F03-27B1-49FE-AF00-C7C3E0E70517}" destId="{D6CBE501-741E-4506-ACC9-8A44CE480C8F}" srcOrd="4" destOrd="0" presId="urn:microsoft.com/office/officeart/2005/8/layout/bProcess4"/>
    <dgm:cxn modelId="{89573BB7-8293-44BB-9130-3A94B4F4A9BC}" type="presParOf" srcId="{D6CBE501-741E-4506-ACC9-8A44CE480C8F}" destId="{58BF69DE-B3DA-4713-8A72-9A514208CF99}" srcOrd="0" destOrd="0" presId="urn:microsoft.com/office/officeart/2005/8/layout/bProcess4"/>
    <dgm:cxn modelId="{B7BCA29E-A510-4C59-973D-6173CF484B5D}" type="presParOf" srcId="{D6CBE501-741E-4506-ACC9-8A44CE480C8F}" destId="{07DC3E3F-2C7F-42E5-987E-6F4924D49D2D}" srcOrd="1" destOrd="0" presId="urn:microsoft.com/office/officeart/2005/8/layout/bProcess4"/>
    <dgm:cxn modelId="{6AF83D93-10C9-4219-B3FC-E24CC9CB0EC7}" type="presParOf" srcId="{5E0B5F03-27B1-49FE-AF00-C7C3E0E70517}" destId="{0772EDA3-A155-4C9F-90A6-BD6DA816997D}" srcOrd="5" destOrd="0" presId="urn:microsoft.com/office/officeart/2005/8/layout/bProcess4"/>
    <dgm:cxn modelId="{2F24B068-46B2-42E6-AA73-39314DFBD979}" type="presParOf" srcId="{5E0B5F03-27B1-49FE-AF00-C7C3E0E70517}" destId="{046BD55D-58FA-4F3F-877F-CE4519BDFCE7}" srcOrd="6" destOrd="0" presId="urn:microsoft.com/office/officeart/2005/8/layout/bProcess4"/>
    <dgm:cxn modelId="{805C70D1-3C07-4E84-BAE2-2C404DB03AF2}" type="presParOf" srcId="{046BD55D-58FA-4F3F-877F-CE4519BDFCE7}" destId="{5B07D0E4-4D63-4B53-978C-605E4CFCD694}" srcOrd="0" destOrd="0" presId="urn:microsoft.com/office/officeart/2005/8/layout/bProcess4"/>
    <dgm:cxn modelId="{7F028FCE-FCA1-4F0E-95C8-B607E7AADCB6}" type="presParOf" srcId="{046BD55D-58FA-4F3F-877F-CE4519BDFCE7}" destId="{B64C207A-5EEB-4A22-ADD3-A6C46624DE6F}" srcOrd="1" destOrd="0" presId="urn:microsoft.com/office/officeart/2005/8/layout/bProcess4"/>
    <dgm:cxn modelId="{0C95ED9E-D170-42BC-8149-2AD30D8E9C51}" type="presParOf" srcId="{5E0B5F03-27B1-49FE-AF00-C7C3E0E70517}" destId="{BB4C6328-07F6-4320-9685-FB449D5F6463}" srcOrd="7" destOrd="0" presId="urn:microsoft.com/office/officeart/2005/8/layout/bProcess4"/>
    <dgm:cxn modelId="{40567275-1E47-42A3-A7A5-166CE7566DBC}" type="presParOf" srcId="{5E0B5F03-27B1-49FE-AF00-C7C3E0E70517}" destId="{D7ADBC6D-F0BA-4F2F-A885-AF042187E484}" srcOrd="8" destOrd="0" presId="urn:microsoft.com/office/officeart/2005/8/layout/bProcess4"/>
    <dgm:cxn modelId="{EB9ED543-79F1-4FB1-BEB8-F9B89B25FA22}" type="presParOf" srcId="{D7ADBC6D-F0BA-4F2F-A885-AF042187E484}" destId="{F257C2F2-DB9A-4609-BDF1-1C8E9E4EB6B4}" srcOrd="0" destOrd="0" presId="urn:microsoft.com/office/officeart/2005/8/layout/bProcess4"/>
    <dgm:cxn modelId="{E45C57E2-AC7E-4A7B-A205-342D87D2EEDB}" type="presParOf" srcId="{D7ADBC6D-F0BA-4F2F-A885-AF042187E484}" destId="{507B19AA-06C2-4AE5-9773-FD0AD1112017}" srcOrd="1" destOrd="0" presId="urn:microsoft.com/office/officeart/2005/8/layout/bProcess4"/>
    <dgm:cxn modelId="{E17EC316-B657-4010-90F5-B9FE9E62B26B}" type="presParOf" srcId="{5E0B5F03-27B1-49FE-AF00-C7C3E0E70517}" destId="{71D6BCC0-67AE-429E-9112-62E86C3F98C4}" srcOrd="9" destOrd="0" presId="urn:microsoft.com/office/officeart/2005/8/layout/bProcess4"/>
    <dgm:cxn modelId="{F13E3FFD-96F7-42B2-8F4A-30D1BB493437}" type="presParOf" srcId="{5E0B5F03-27B1-49FE-AF00-C7C3E0E70517}" destId="{10921479-B27B-49F7-8A7D-9A7F717CB397}" srcOrd="10" destOrd="0" presId="urn:microsoft.com/office/officeart/2005/8/layout/bProcess4"/>
    <dgm:cxn modelId="{8446CA50-AFAF-470C-B0CD-596C08BF9747}" type="presParOf" srcId="{10921479-B27B-49F7-8A7D-9A7F717CB397}" destId="{342FDCB0-E71A-46F0-A485-4CEF035C51FF}" srcOrd="0" destOrd="0" presId="urn:microsoft.com/office/officeart/2005/8/layout/bProcess4"/>
    <dgm:cxn modelId="{E23886E6-A90A-457E-BB37-B1361A0A460D}" type="presParOf" srcId="{10921479-B27B-49F7-8A7D-9A7F717CB397}" destId="{0F80A338-F346-48B5-8B78-6E0CC367C1D6}" srcOrd="1" destOrd="0" presId="urn:microsoft.com/office/officeart/2005/8/layout/bProcess4"/>
    <dgm:cxn modelId="{AD06BDEF-F19F-404E-8B55-25C0004DAE84}" type="presParOf" srcId="{5E0B5F03-27B1-49FE-AF00-C7C3E0E70517}" destId="{140F9443-16F4-47E4-889B-9B1DCA457E32}" srcOrd="11" destOrd="0" presId="urn:microsoft.com/office/officeart/2005/8/layout/bProcess4"/>
    <dgm:cxn modelId="{09BBB0BB-EEAF-4E43-B37F-AE605D0E2023}" type="presParOf" srcId="{5E0B5F03-27B1-49FE-AF00-C7C3E0E70517}" destId="{8D5B557C-F8C3-4212-8727-83986D43C629}" srcOrd="12" destOrd="0" presId="urn:microsoft.com/office/officeart/2005/8/layout/bProcess4"/>
    <dgm:cxn modelId="{C1CA2077-AFF7-489E-8001-48076686641D}" type="presParOf" srcId="{8D5B557C-F8C3-4212-8727-83986D43C629}" destId="{86B16340-AFE1-4466-AA18-F25B22194E42}" srcOrd="0" destOrd="0" presId="urn:microsoft.com/office/officeart/2005/8/layout/bProcess4"/>
    <dgm:cxn modelId="{AC1E5252-795C-4DA1-8852-379D56734D80}" type="presParOf" srcId="{8D5B557C-F8C3-4212-8727-83986D43C629}" destId="{4C0A7989-F5B2-45DF-9521-7EB2851ED4E9}" srcOrd="1" destOrd="0" presId="urn:microsoft.com/office/officeart/2005/8/layout/bProcess4"/>
    <dgm:cxn modelId="{F0D40257-B5DE-49C2-B017-C2BEC3F85107}" type="presParOf" srcId="{5E0B5F03-27B1-49FE-AF00-C7C3E0E70517}" destId="{9CEB00A6-FF07-43D2-9B67-D8F66B2EC224}" srcOrd="13" destOrd="0" presId="urn:microsoft.com/office/officeart/2005/8/layout/bProcess4"/>
    <dgm:cxn modelId="{B43A7AD3-FB44-4BDE-A64E-91C53C905254}" type="presParOf" srcId="{5E0B5F03-27B1-49FE-AF00-C7C3E0E70517}" destId="{9D34E25C-9E47-412D-9F3B-488ECAF46A1E}" srcOrd="14" destOrd="0" presId="urn:microsoft.com/office/officeart/2005/8/layout/bProcess4"/>
    <dgm:cxn modelId="{5B686EBE-49D3-4F3F-A596-D41111D587D8}" type="presParOf" srcId="{9D34E25C-9E47-412D-9F3B-488ECAF46A1E}" destId="{B16E3729-8FD6-4B71-A969-85E559CE4AA5}" srcOrd="0" destOrd="0" presId="urn:microsoft.com/office/officeart/2005/8/layout/bProcess4"/>
    <dgm:cxn modelId="{817C4F58-90E6-45AF-8415-9F1FD0B5CF78}" type="presParOf" srcId="{9D34E25C-9E47-412D-9F3B-488ECAF46A1E}" destId="{4A8B5D00-45CB-4580-BCC2-BC67DEC904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21198-2B66-4CCE-8C61-F1EB9B8FB7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B5E174-F0E0-4913-9D11-FC5A3D860296}">
      <dgm:prSet phldrT="[Текст]" custT="1"/>
      <dgm:spPr/>
      <dgm:t>
        <a:bodyPr/>
        <a:lstStyle/>
        <a:p>
          <a:r>
            <a:rPr lang="ru-RU" sz="2400" dirty="0"/>
            <a:t>Найдём наибольшие общие делители чисел 78 и 195 </a:t>
          </a:r>
        </a:p>
      </dgm:t>
    </dgm:pt>
    <dgm:pt modelId="{8690E56D-AEEB-4B5F-8A47-094679489483}" type="parTrans" cxnId="{63E154D9-2B83-4FB2-A25E-E6A304D7626F}">
      <dgm:prSet/>
      <dgm:spPr/>
      <dgm:t>
        <a:bodyPr/>
        <a:lstStyle/>
        <a:p>
          <a:endParaRPr lang="ru-RU"/>
        </a:p>
      </dgm:t>
    </dgm:pt>
    <dgm:pt modelId="{9FCE958B-74EB-47EC-AC63-CD08DD083DDF}" type="sibTrans" cxnId="{63E154D9-2B83-4FB2-A25E-E6A304D7626F}">
      <dgm:prSet/>
      <dgm:spPr/>
      <dgm:t>
        <a:bodyPr/>
        <a:lstStyle/>
        <a:p>
          <a:endParaRPr lang="ru-RU"/>
        </a:p>
      </dgm:t>
    </dgm:pt>
    <dgm:pt modelId="{625BAFD7-E4A0-4A45-9108-AB8EDB3855FA}">
      <dgm:prSet phldrT="[Текст]"/>
      <dgm:spPr/>
      <dgm:t>
        <a:bodyPr/>
        <a:lstStyle/>
        <a:p>
          <a:r>
            <a:rPr lang="ru-RU" dirty="0"/>
            <a:t>Сначала запишем делители каждого из них в порядке возрастания: так будет легче высмотреть, какие числа встретятся дважды.</a:t>
          </a:r>
        </a:p>
      </dgm:t>
    </dgm:pt>
    <dgm:pt modelId="{E7E9020B-4C73-4D95-8493-BA24EC487807}" type="parTrans" cxnId="{33C6CDE4-CFAC-4A14-9089-FD8F63B7BDEC}">
      <dgm:prSet/>
      <dgm:spPr/>
      <dgm:t>
        <a:bodyPr/>
        <a:lstStyle/>
        <a:p>
          <a:endParaRPr lang="ru-RU"/>
        </a:p>
      </dgm:t>
    </dgm:pt>
    <dgm:pt modelId="{90B33A25-088F-4BF3-88AD-595742C69D79}" type="sibTrans" cxnId="{33C6CDE4-CFAC-4A14-9089-FD8F63B7BDEC}">
      <dgm:prSet/>
      <dgm:spPr/>
      <dgm:t>
        <a:bodyPr/>
        <a:lstStyle/>
        <a:p>
          <a:endParaRPr lang="ru-RU"/>
        </a:p>
      </dgm:t>
    </dgm:pt>
    <dgm:pt modelId="{C8C9E4EC-35E3-4D4C-91BF-4464012C0C90}">
      <dgm:prSet phldrT="[Текст]" custT="1"/>
      <dgm:spPr/>
      <dgm:t>
        <a:bodyPr/>
        <a:lstStyle/>
        <a:p>
          <a:r>
            <a:rPr lang="ru-RU" sz="2400" dirty="0"/>
            <a:t>Делители числа 78:</a:t>
          </a:r>
        </a:p>
        <a:p>
          <a:r>
            <a:rPr lang="ru-RU" sz="2400" u="sng" dirty="0"/>
            <a:t>1</a:t>
          </a:r>
          <a:r>
            <a:rPr lang="ru-RU" sz="2400" dirty="0"/>
            <a:t>, 2, </a:t>
          </a:r>
          <a:r>
            <a:rPr lang="ru-RU" sz="2400" u="sng" dirty="0"/>
            <a:t>3</a:t>
          </a:r>
          <a:r>
            <a:rPr lang="ru-RU" sz="2400" dirty="0"/>
            <a:t>, 6, </a:t>
          </a:r>
          <a:r>
            <a:rPr lang="ru-RU" sz="2400" u="sng" dirty="0"/>
            <a:t>13</a:t>
          </a:r>
          <a:r>
            <a:rPr lang="ru-RU" sz="2400" dirty="0"/>
            <a:t>, 26, </a:t>
          </a:r>
          <a:r>
            <a:rPr lang="ru-RU" sz="2400" u="sng" dirty="0"/>
            <a:t>39</a:t>
          </a:r>
          <a:r>
            <a:rPr lang="ru-RU" sz="2400" dirty="0"/>
            <a:t>, 78.</a:t>
          </a:r>
        </a:p>
      </dgm:t>
    </dgm:pt>
    <dgm:pt modelId="{25069D95-1256-4C28-A42E-CFA4C8E38D81}" type="parTrans" cxnId="{02957EF2-5110-4E1B-BE4C-C15F3B95AE55}">
      <dgm:prSet/>
      <dgm:spPr/>
      <dgm:t>
        <a:bodyPr/>
        <a:lstStyle/>
        <a:p>
          <a:endParaRPr lang="ru-RU"/>
        </a:p>
      </dgm:t>
    </dgm:pt>
    <dgm:pt modelId="{0DD92ABF-3925-473C-8876-13C20B1ADB67}" type="sibTrans" cxnId="{02957EF2-5110-4E1B-BE4C-C15F3B95AE55}">
      <dgm:prSet/>
      <dgm:spPr/>
      <dgm:t>
        <a:bodyPr/>
        <a:lstStyle/>
        <a:p>
          <a:endParaRPr lang="ru-RU"/>
        </a:p>
      </dgm:t>
    </dgm:pt>
    <dgm:pt modelId="{BEE59F51-FD48-4F69-B89D-3BF5DEDA6AEC}">
      <dgm:prSet phldrT="[Текст]"/>
      <dgm:spPr/>
      <dgm:t>
        <a:bodyPr/>
        <a:lstStyle/>
        <a:p>
          <a:r>
            <a:rPr lang="ru-RU" dirty="0"/>
            <a:t>Числа, встретившиеся дважды, мы подчеркнули - это и есть общие делители. Выпишем их отдельно: 1, 3, 13, 39.</a:t>
          </a:r>
        </a:p>
      </dgm:t>
    </dgm:pt>
    <dgm:pt modelId="{2FF78A34-AAF7-4803-AD7A-A06D07E13664}" type="parTrans" cxnId="{B01403E4-AEAA-4720-84B0-82745C59E314}">
      <dgm:prSet/>
      <dgm:spPr/>
      <dgm:t>
        <a:bodyPr/>
        <a:lstStyle/>
        <a:p>
          <a:endParaRPr lang="ru-RU"/>
        </a:p>
      </dgm:t>
    </dgm:pt>
    <dgm:pt modelId="{24A9A9F7-1780-404B-AD35-2012668836AB}" type="sibTrans" cxnId="{B01403E4-AEAA-4720-84B0-82745C59E314}">
      <dgm:prSet/>
      <dgm:spPr/>
      <dgm:t>
        <a:bodyPr/>
        <a:lstStyle/>
        <a:p>
          <a:endParaRPr lang="ru-RU"/>
        </a:p>
      </dgm:t>
    </dgm:pt>
    <dgm:pt modelId="{C2FAD4FC-49B9-4FE7-9217-769A582F91EB}">
      <dgm:prSet phldrT="[Текст]" custT="1"/>
      <dgm:spPr/>
      <dgm:t>
        <a:bodyPr/>
        <a:lstStyle/>
        <a:p>
          <a:r>
            <a:rPr lang="ru-RU" sz="2400" dirty="0"/>
            <a:t>Делители числа 195:</a:t>
          </a:r>
        </a:p>
        <a:p>
          <a:r>
            <a:rPr lang="ru-RU" sz="2400" u="sng" dirty="0"/>
            <a:t>1</a:t>
          </a:r>
          <a:r>
            <a:rPr lang="ru-RU" sz="2400" dirty="0"/>
            <a:t>, </a:t>
          </a:r>
          <a:r>
            <a:rPr lang="ru-RU" sz="2400" u="sng" dirty="0"/>
            <a:t>3</a:t>
          </a:r>
          <a:r>
            <a:rPr lang="ru-RU" sz="2400" dirty="0"/>
            <a:t>, 5, </a:t>
          </a:r>
          <a:r>
            <a:rPr lang="ru-RU" sz="2400" u="sng" dirty="0"/>
            <a:t>13</a:t>
          </a:r>
          <a:r>
            <a:rPr lang="ru-RU" sz="2400" dirty="0"/>
            <a:t>, 15, </a:t>
          </a:r>
          <a:r>
            <a:rPr lang="ru-RU" sz="2400" u="sng" dirty="0"/>
            <a:t>39</a:t>
          </a:r>
          <a:r>
            <a:rPr lang="ru-RU" sz="2400" dirty="0"/>
            <a:t>, 65, 195.</a:t>
          </a:r>
        </a:p>
      </dgm:t>
    </dgm:pt>
    <dgm:pt modelId="{E7342048-AD17-47C5-846F-346EB26A1429}" type="parTrans" cxnId="{B5DD134F-15A3-4231-9820-6A6382B96A39}">
      <dgm:prSet/>
      <dgm:spPr/>
      <dgm:t>
        <a:bodyPr/>
        <a:lstStyle/>
        <a:p>
          <a:endParaRPr lang="ru-RU"/>
        </a:p>
      </dgm:t>
    </dgm:pt>
    <dgm:pt modelId="{753F7932-4C1F-43C3-8E56-C9884369BDE8}" type="sibTrans" cxnId="{B5DD134F-15A3-4231-9820-6A6382B96A39}">
      <dgm:prSet/>
      <dgm:spPr/>
      <dgm:t>
        <a:bodyPr/>
        <a:lstStyle/>
        <a:p>
          <a:endParaRPr lang="ru-RU"/>
        </a:p>
      </dgm:t>
    </dgm:pt>
    <dgm:pt modelId="{6993DAB9-12F3-41F1-A397-AA20869B99B1}">
      <dgm:prSet phldrT="[Текст]"/>
      <dgm:spPr/>
      <dgm:t>
        <a:bodyPr/>
        <a:lstStyle/>
        <a:p>
          <a:endParaRPr lang="ru-RU" dirty="0"/>
        </a:p>
      </dgm:t>
    </dgm:pt>
    <dgm:pt modelId="{8E1D5684-F48A-4395-8519-5A54DC6E798D}" type="parTrans" cxnId="{9E4A5E3E-51CC-429A-ABCB-D1E5AAC99934}">
      <dgm:prSet/>
      <dgm:spPr/>
      <dgm:t>
        <a:bodyPr/>
        <a:lstStyle/>
        <a:p>
          <a:endParaRPr lang="ru-RU"/>
        </a:p>
      </dgm:t>
    </dgm:pt>
    <dgm:pt modelId="{AF2B4BFF-9A26-4BD1-8A25-63438F41E2A0}" type="sibTrans" cxnId="{9E4A5E3E-51CC-429A-ABCB-D1E5AAC99934}">
      <dgm:prSet/>
      <dgm:spPr/>
      <dgm:t>
        <a:bodyPr/>
        <a:lstStyle/>
        <a:p>
          <a:endParaRPr lang="ru-RU"/>
        </a:p>
      </dgm:t>
    </dgm:pt>
    <dgm:pt modelId="{2B0D750A-D375-4C33-BB7F-57ABC2EE1085}">
      <dgm:prSet/>
      <dgm:spPr/>
      <dgm:t>
        <a:bodyPr/>
        <a:lstStyle/>
        <a:p>
          <a:endParaRPr lang="ru-RU"/>
        </a:p>
      </dgm:t>
    </dgm:pt>
    <dgm:pt modelId="{91EBE398-DD54-4718-97A3-5AF627915B86}" type="parTrans" cxnId="{105D8033-2973-4A8A-B205-53D814AF2216}">
      <dgm:prSet/>
      <dgm:spPr/>
      <dgm:t>
        <a:bodyPr/>
        <a:lstStyle/>
        <a:p>
          <a:endParaRPr lang="ru-RU"/>
        </a:p>
      </dgm:t>
    </dgm:pt>
    <dgm:pt modelId="{D8352453-A8A2-405A-95F1-E46D38EE5A44}" type="sibTrans" cxnId="{105D8033-2973-4A8A-B205-53D814AF2216}">
      <dgm:prSet/>
      <dgm:spPr/>
      <dgm:t>
        <a:bodyPr/>
        <a:lstStyle/>
        <a:p>
          <a:endParaRPr lang="ru-RU"/>
        </a:p>
      </dgm:t>
    </dgm:pt>
    <dgm:pt modelId="{719701FF-EF08-4E60-A973-2E05F3914701}">
      <dgm:prSet/>
      <dgm:spPr/>
      <dgm:t>
        <a:bodyPr/>
        <a:lstStyle/>
        <a:p>
          <a:endParaRPr lang="ru-RU" dirty="0"/>
        </a:p>
      </dgm:t>
    </dgm:pt>
    <dgm:pt modelId="{E0968550-4C73-4B0E-8C6E-20269C252737}" type="parTrans" cxnId="{171719CF-84E7-4AF1-8588-D74085955005}">
      <dgm:prSet/>
      <dgm:spPr/>
      <dgm:t>
        <a:bodyPr/>
        <a:lstStyle/>
        <a:p>
          <a:endParaRPr lang="ru-RU"/>
        </a:p>
      </dgm:t>
    </dgm:pt>
    <dgm:pt modelId="{5BEF00B5-01B9-4C9D-9B47-910A96EE5F8F}" type="sibTrans" cxnId="{171719CF-84E7-4AF1-8588-D74085955005}">
      <dgm:prSet/>
      <dgm:spPr/>
      <dgm:t>
        <a:bodyPr/>
        <a:lstStyle/>
        <a:p>
          <a:endParaRPr lang="ru-RU"/>
        </a:p>
      </dgm:t>
    </dgm:pt>
    <dgm:pt modelId="{80CEDEAB-46E4-417D-BA3D-F7137498AF63}">
      <dgm:prSet/>
      <dgm:spPr/>
      <dgm:t>
        <a:bodyPr/>
        <a:lstStyle/>
        <a:p>
          <a:r>
            <a:rPr lang="ru-RU" dirty="0"/>
            <a:t>Наибольшим из них является число 39. Оно называется наибольшим общим делителем чисел 78 и 195.</a:t>
          </a:r>
        </a:p>
      </dgm:t>
    </dgm:pt>
    <dgm:pt modelId="{63AAE926-1D36-4C32-99A1-D54E1E8DEC44}" type="parTrans" cxnId="{4EEDAAE9-50B4-4F94-9566-72A17D5672FE}">
      <dgm:prSet/>
      <dgm:spPr/>
      <dgm:t>
        <a:bodyPr/>
        <a:lstStyle/>
        <a:p>
          <a:endParaRPr lang="ru-RU"/>
        </a:p>
      </dgm:t>
    </dgm:pt>
    <dgm:pt modelId="{3078CB67-609F-406A-BBFD-79CBD1AAB1A3}" type="sibTrans" cxnId="{4EEDAAE9-50B4-4F94-9566-72A17D5672FE}">
      <dgm:prSet/>
      <dgm:spPr/>
      <dgm:t>
        <a:bodyPr/>
        <a:lstStyle/>
        <a:p>
          <a:endParaRPr lang="ru-RU"/>
        </a:p>
      </dgm:t>
    </dgm:pt>
    <dgm:pt modelId="{FD70704C-CA85-4814-925E-DEF1DE1B7DF4}" type="pres">
      <dgm:prSet presAssocID="{C8721198-2B66-4CCE-8C61-F1EB9B8FB778}" presName="Name0" presStyleCnt="0">
        <dgm:presLayoutVars>
          <dgm:dir/>
          <dgm:animLvl val="lvl"/>
          <dgm:resizeHandles val="exact"/>
        </dgm:presLayoutVars>
      </dgm:prSet>
      <dgm:spPr/>
    </dgm:pt>
    <dgm:pt modelId="{66CA8C73-0A2A-4D6D-800E-60B55114AC3B}" type="pres">
      <dgm:prSet presAssocID="{10B5E174-F0E0-4913-9D11-FC5A3D860296}" presName="linNode" presStyleCnt="0"/>
      <dgm:spPr/>
    </dgm:pt>
    <dgm:pt modelId="{3340530F-0E80-4DDF-A346-EC4FA5DD06AE}" type="pres">
      <dgm:prSet presAssocID="{10B5E174-F0E0-4913-9D11-FC5A3D8602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E2429EB-96AF-40C8-996A-30BF441C7E05}" type="pres">
      <dgm:prSet presAssocID="{10B5E174-F0E0-4913-9D11-FC5A3D860296}" presName="descendantText" presStyleLbl="alignAccFollowNode1" presStyleIdx="0" presStyleCnt="3">
        <dgm:presLayoutVars>
          <dgm:bulletEnabled val="1"/>
        </dgm:presLayoutVars>
      </dgm:prSet>
      <dgm:spPr/>
    </dgm:pt>
    <dgm:pt modelId="{46EC919E-6CF6-47E4-88F4-84390466D970}" type="pres">
      <dgm:prSet presAssocID="{9FCE958B-74EB-47EC-AC63-CD08DD083DDF}" presName="sp" presStyleCnt="0"/>
      <dgm:spPr/>
    </dgm:pt>
    <dgm:pt modelId="{30B67A10-6C88-4A8E-A4D4-D813FEA01813}" type="pres">
      <dgm:prSet presAssocID="{C8C9E4EC-35E3-4D4C-91BF-4464012C0C90}" presName="linNode" presStyleCnt="0"/>
      <dgm:spPr/>
    </dgm:pt>
    <dgm:pt modelId="{902788DA-7A77-4C81-814F-2EF2B07B4181}" type="pres">
      <dgm:prSet presAssocID="{C8C9E4EC-35E3-4D4C-91BF-4464012C0C9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754BE5B-1AEB-49EE-ACDE-DA580608D284}" type="pres">
      <dgm:prSet presAssocID="{C8C9E4EC-35E3-4D4C-91BF-4464012C0C90}" presName="descendantText" presStyleLbl="alignAccFollowNode1" presStyleIdx="1" presStyleCnt="3">
        <dgm:presLayoutVars>
          <dgm:bulletEnabled val="1"/>
        </dgm:presLayoutVars>
      </dgm:prSet>
      <dgm:spPr/>
    </dgm:pt>
    <dgm:pt modelId="{109D8BCD-6998-491C-8231-01E887688619}" type="pres">
      <dgm:prSet presAssocID="{0DD92ABF-3925-473C-8876-13C20B1ADB67}" presName="sp" presStyleCnt="0"/>
      <dgm:spPr/>
    </dgm:pt>
    <dgm:pt modelId="{410B1AAC-2F2E-4141-AAD5-E3847BA2BCEA}" type="pres">
      <dgm:prSet presAssocID="{C2FAD4FC-49B9-4FE7-9217-769A582F91EB}" presName="linNode" presStyleCnt="0"/>
      <dgm:spPr/>
    </dgm:pt>
    <dgm:pt modelId="{3DD4EF07-7640-4D3B-A5E5-99A14B0478C9}" type="pres">
      <dgm:prSet presAssocID="{C2FAD4FC-49B9-4FE7-9217-769A582F91E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684809-121D-449E-AA28-5918DCA57302}" type="pres">
      <dgm:prSet presAssocID="{C2FAD4FC-49B9-4FE7-9217-769A582F91E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EE5061B-26B7-45F1-AE38-414E0AF49FB1}" type="presOf" srcId="{BEE59F51-FD48-4F69-B89D-3BF5DEDA6AEC}" destId="{1754BE5B-1AEB-49EE-ACDE-DA580608D284}" srcOrd="0" destOrd="0" presId="urn:microsoft.com/office/officeart/2005/8/layout/vList5"/>
    <dgm:cxn modelId="{FB5C661F-B3AE-4F23-A586-E4FB49397F97}" type="presOf" srcId="{80CEDEAB-46E4-417D-BA3D-F7137498AF63}" destId="{31684809-121D-449E-AA28-5918DCA57302}" srcOrd="0" destOrd="1" presId="urn:microsoft.com/office/officeart/2005/8/layout/vList5"/>
    <dgm:cxn modelId="{1952992A-0AE4-41F2-88A3-3E2D7C13094A}" type="presOf" srcId="{C8721198-2B66-4CCE-8C61-F1EB9B8FB778}" destId="{FD70704C-CA85-4814-925E-DEF1DE1B7DF4}" srcOrd="0" destOrd="0" presId="urn:microsoft.com/office/officeart/2005/8/layout/vList5"/>
    <dgm:cxn modelId="{105D8033-2973-4A8A-B205-53D814AF2216}" srcId="{10B5E174-F0E0-4913-9D11-FC5A3D860296}" destId="{2B0D750A-D375-4C33-BB7F-57ABC2EE1085}" srcOrd="1" destOrd="0" parTransId="{91EBE398-DD54-4718-97A3-5AF627915B86}" sibTransId="{D8352453-A8A2-405A-95F1-E46D38EE5A44}"/>
    <dgm:cxn modelId="{9E4A5E3E-51CC-429A-ABCB-D1E5AAC99934}" srcId="{C2FAD4FC-49B9-4FE7-9217-769A582F91EB}" destId="{6993DAB9-12F3-41F1-A397-AA20869B99B1}" srcOrd="0" destOrd="0" parTransId="{8E1D5684-F48A-4395-8519-5A54DC6E798D}" sibTransId="{AF2B4BFF-9A26-4BD1-8A25-63438F41E2A0}"/>
    <dgm:cxn modelId="{687EFF44-6DC8-47C6-9AE9-6080B0C2E631}" type="presOf" srcId="{C2FAD4FC-49B9-4FE7-9217-769A582F91EB}" destId="{3DD4EF07-7640-4D3B-A5E5-99A14B0478C9}" srcOrd="0" destOrd="0" presId="urn:microsoft.com/office/officeart/2005/8/layout/vList5"/>
    <dgm:cxn modelId="{CA2C394E-4E57-4C7F-B3E4-AD93555AB1CD}" type="presOf" srcId="{2B0D750A-D375-4C33-BB7F-57ABC2EE1085}" destId="{1E2429EB-96AF-40C8-996A-30BF441C7E05}" srcOrd="0" destOrd="1" presId="urn:microsoft.com/office/officeart/2005/8/layout/vList5"/>
    <dgm:cxn modelId="{B5DD134F-15A3-4231-9820-6A6382B96A39}" srcId="{C8721198-2B66-4CCE-8C61-F1EB9B8FB778}" destId="{C2FAD4FC-49B9-4FE7-9217-769A582F91EB}" srcOrd="2" destOrd="0" parTransId="{E7342048-AD17-47C5-846F-346EB26A1429}" sibTransId="{753F7932-4C1F-43C3-8E56-C9884369BDE8}"/>
    <dgm:cxn modelId="{825CAE55-82A9-4318-B534-32AA3EC80808}" type="presOf" srcId="{719701FF-EF08-4E60-A973-2E05F3914701}" destId="{1754BE5B-1AEB-49EE-ACDE-DA580608D284}" srcOrd="0" destOrd="1" presId="urn:microsoft.com/office/officeart/2005/8/layout/vList5"/>
    <dgm:cxn modelId="{171719CF-84E7-4AF1-8588-D74085955005}" srcId="{C8C9E4EC-35E3-4D4C-91BF-4464012C0C90}" destId="{719701FF-EF08-4E60-A973-2E05F3914701}" srcOrd="1" destOrd="0" parTransId="{E0968550-4C73-4B0E-8C6E-20269C252737}" sibTransId="{5BEF00B5-01B9-4C9D-9B47-910A96EE5F8F}"/>
    <dgm:cxn modelId="{AE26E4D3-43F9-4B39-938F-D1AE711ABCB7}" type="presOf" srcId="{10B5E174-F0E0-4913-9D11-FC5A3D860296}" destId="{3340530F-0E80-4DDF-A346-EC4FA5DD06AE}" srcOrd="0" destOrd="0" presId="urn:microsoft.com/office/officeart/2005/8/layout/vList5"/>
    <dgm:cxn modelId="{63E154D9-2B83-4FB2-A25E-E6A304D7626F}" srcId="{C8721198-2B66-4CCE-8C61-F1EB9B8FB778}" destId="{10B5E174-F0E0-4913-9D11-FC5A3D860296}" srcOrd="0" destOrd="0" parTransId="{8690E56D-AEEB-4B5F-8A47-094679489483}" sibTransId="{9FCE958B-74EB-47EC-AC63-CD08DD083DDF}"/>
    <dgm:cxn modelId="{40582ADE-4DD0-4E9B-B5B1-4091CFF789CB}" type="presOf" srcId="{6993DAB9-12F3-41F1-A397-AA20869B99B1}" destId="{31684809-121D-449E-AA28-5918DCA57302}" srcOrd="0" destOrd="0" presId="urn:microsoft.com/office/officeart/2005/8/layout/vList5"/>
    <dgm:cxn modelId="{B01403E4-AEAA-4720-84B0-82745C59E314}" srcId="{C8C9E4EC-35E3-4D4C-91BF-4464012C0C90}" destId="{BEE59F51-FD48-4F69-B89D-3BF5DEDA6AEC}" srcOrd="0" destOrd="0" parTransId="{2FF78A34-AAF7-4803-AD7A-A06D07E13664}" sibTransId="{24A9A9F7-1780-404B-AD35-2012668836AB}"/>
    <dgm:cxn modelId="{33C6CDE4-CFAC-4A14-9089-FD8F63B7BDEC}" srcId="{10B5E174-F0E0-4913-9D11-FC5A3D860296}" destId="{625BAFD7-E4A0-4A45-9108-AB8EDB3855FA}" srcOrd="0" destOrd="0" parTransId="{E7E9020B-4C73-4D95-8493-BA24EC487807}" sibTransId="{90B33A25-088F-4BF3-88AD-595742C69D79}"/>
    <dgm:cxn modelId="{4EEDAAE9-50B4-4F94-9566-72A17D5672FE}" srcId="{C2FAD4FC-49B9-4FE7-9217-769A582F91EB}" destId="{80CEDEAB-46E4-417D-BA3D-F7137498AF63}" srcOrd="1" destOrd="0" parTransId="{63AAE926-1D36-4C32-99A1-D54E1E8DEC44}" sibTransId="{3078CB67-609F-406A-BBFD-79CBD1AAB1A3}"/>
    <dgm:cxn modelId="{02957EF2-5110-4E1B-BE4C-C15F3B95AE55}" srcId="{C8721198-2B66-4CCE-8C61-F1EB9B8FB778}" destId="{C8C9E4EC-35E3-4D4C-91BF-4464012C0C90}" srcOrd="1" destOrd="0" parTransId="{25069D95-1256-4C28-A42E-CFA4C8E38D81}" sibTransId="{0DD92ABF-3925-473C-8876-13C20B1ADB67}"/>
    <dgm:cxn modelId="{5BC020F4-24DD-4A71-A505-29A18105326F}" type="presOf" srcId="{625BAFD7-E4A0-4A45-9108-AB8EDB3855FA}" destId="{1E2429EB-96AF-40C8-996A-30BF441C7E05}" srcOrd="0" destOrd="0" presId="urn:microsoft.com/office/officeart/2005/8/layout/vList5"/>
    <dgm:cxn modelId="{5A350CF9-A819-4C1F-8734-D5ED224509B5}" type="presOf" srcId="{C8C9E4EC-35E3-4D4C-91BF-4464012C0C90}" destId="{902788DA-7A77-4C81-814F-2EF2B07B4181}" srcOrd="0" destOrd="0" presId="urn:microsoft.com/office/officeart/2005/8/layout/vList5"/>
    <dgm:cxn modelId="{33E76867-0CEC-4E57-BA47-CB136068DB55}" type="presParOf" srcId="{FD70704C-CA85-4814-925E-DEF1DE1B7DF4}" destId="{66CA8C73-0A2A-4D6D-800E-60B55114AC3B}" srcOrd="0" destOrd="0" presId="urn:microsoft.com/office/officeart/2005/8/layout/vList5"/>
    <dgm:cxn modelId="{006081F0-5F0F-4B22-BD24-4B37670C59ED}" type="presParOf" srcId="{66CA8C73-0A2A-4D6D-800E-60B55114AC3B}" destId="{3340530F-0E80-4DDF-A346-EC4FA5DD06AE}" srcOrd="0" destOrd="0" presId="urn:microsoft.com/office/officeart/2005/8/layout/vList5"/>
    <dgm:cxn modelId="{8674980C-D7DF-4F65-9285-4A867E2C5CA2}" type="presParOf" srcId="{66CA8C73-0A2A-4D6D-800E-60B55114AC3B}" destId="{1E2429EB-96AF-40C8-996A-30BF441C7E05}" srcOrd="1" destOrd="0" presId="urn:microsoft.com/office/officeart/2005/8/layout/vList5"/>
    <dgm:cxn modelId="{D9FC8DA0-702E-46BD-949D-860116FA636D}" type="presParOf" srcId="{FD70704C-CA85-4814-925E-DEF1DE1B7DF4}" destId="{46EC919E-6CF6-47E4-88F4-84390466D970}" srcOrd="1" destOrd="0" presId="urn:microsoft.com/office/officeart/2005/8/layout/vList5"/>
    <dgm:cxn modelId="{50346BBC-B2C0-4D15-8DE9-6B99AEECFB43}" type="presParOf" srcId="{FD70704C-CA85-4814-925E-DEF1DE1B7DF4}" destId="{30B67A10-6C88-4A8E-A4D4-D813FEA01813}" srcOrd="2" destOrd="0" presId="urn:microsoft.com/office/officeart/2005/8/layout/vList5"/>
    <dgm:cxn modelId="{1CDB14B3-FDB6-4917-A9FB-595DBDB17305}" type="presParOf" srcId="{30B67A10-6C88-4A8E-A4D4-D813FEA01813}" destId="{902788DA-7A77-4C81-814F-2EF2B07B4181}" srcOrd="0" destOrd="0" presId="urn:microsoft.com/office/officeart/2005/8/layout/vList5"/>
    <dgm:cxn modelId="{00472A52-3DA7-45CA-A3AF-E3248D5649BB}" type="presParOf" srcId="{30B67A10-6C88-4A8E-A4D4-D813FEA01813}" destId="{1754BE5B-1AEB-49EE-ACDE-DA580608D284}" srcOrd="1" destOrd="0" presId="urn:microsoft.com/office/officeart/2005/8/layout/vList5"/>
    <dgm:cxn modelId="{CE1A38B1-EA4F-4CBE-865C-49020798A308}" type="presParOf" srcId="{FD70704C-CA85-4814-925E-DEF1DE1B7DF4}" destId="{109D8BCD-6998-491C-8231-01E887688619}" srcOrd="3" destOrd="0" presId="urn:microsoft.com/office/officeart/2005/8/layout/vList5"/>
    <dgm:cxn modelId="{B03AD509-4B34-4F2E-BAAF-CBE8AED3F439}" type="presParOf" srcId="{FD70704C-CA85-4814-925E-DEF1DE1B7DF4}" destId="{410B1AAC-2F2E-4141-AAD5-E3847BA2BCEA}" srcOrd="4" destOrd="0" presId="urn:microsoft.com/office/officeart/2005/8/layout/vList5"/>
    <dgm:cxn modelId="{83AD541A-ACDD-40C0-B82D-1EFF1A44351B}" type="presParOf" srcId="{410B1AAC-2F2E-4141-AAD5-E3847BA2BCEA}" destId="{3DD4EF07-7640-4D3B-A5E5-99A14B0478C9}" srcOrd="0" destOrd="0" presId="urn:microsoft.com/office/officeart/2005/8/layout/vList5"/>
    <dgm:cxn modelId="{6D358D36-7C71-4429-8212-096B951FE33C}" type="presParOf" srcId="{410B1AAC-2F2E-4141-AAD5-E3847BA2BCEA}" destId="{31684809-121D-449E-AA28-5918DCA573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D878C-A6A3-4256-A2F2-3B533602A1A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E25D061C-1D11-470F-90A1-A05BBB74DA05}">
      <dgm:prSet/>
      <dgm:spPr/>
      <dgm:t>
        <a:bodyPr/>
        <a:lstStyle/>
        <a:p>
          <a:r>
            <a:rPr lang="ru-RU"/>
            <a:t>Наибольший общий делитель двух натуральных чисел - это наибольшее число, на которое оба данных числа делятся.</a:t>
          </a:r>
        </a:p>
      </dgm:t>
    </dgm:pt>
    <dgm:pt modelId="{46AAF88E-6ADA-4257-9F32-291DD9480E88}" type="parTrans" cxnId="{AF514F1B-BF1E-432B-8E4E-835BEE0FE3E5}">
      <dgm:prSet/>
      <dgm:spPr/>
      <dgm:t>
        <a:bodyPr/>
        <a:lstStyle/>
        <a:p>
          <a:endParaRPr lang="ru-RU"/>
        </a:p>
      </dgm:t>
    </dgm:pt>
    <dgm:pt modelId="{005AEF9A-C726-4DD0-B7B2-F5FC4218BC32}" type="sibTrans" cxnId="{AF514F1B-BF1E-432B-8E4E-835BEE0FE3E5}">
      <dgm:prSet/>
      <dgm:spPr/>
      <dgm:t>
        <a:bodyPr/>
        <a:lstStyle/>
        <a:p>
          <a:endParaRPr lang="ru-RU"/>
        </a:p>
      </dgm:t>
    </dgm:pt>
    <dgm:pt modelId="{26F378F2-A345-4873-847F-7C2BA1CCD631}">
      <dgm:prSet/>
      <dgm:spPr/>
      <dgm:t>
        <a:bodyPr/>
        <a:lstStyle/>
        <a:p>
          <a:r>
            <a:rPr lang="ru-RU" dirty="0"/>
            <a:t>Наибольший общин делитель натуральных чисел m и n обозначается НОД(</a:t>
          </a:r>
          <a:r>
            <a:rPr lang="ru-RU" dirty="0" err="1"/>
            <a:t>m,n</a:t>
          </a:r>
          <a:r>
            <a:rPr lang="ru-RU" dirty="0"/>
            <a:t>) по первым буквам слов     </a:t>
          </a:r>
        </a:p>
        <a:p>
          <a:r>
            <a:rPr lang="ru-RU" dirty="0"/>
            <a:t>     « Наибольший Общий Делитель»</a:t>
          </a:r>
        </a:p>
      </dgm:t>
    </dgm:pt>
    <dgm:pt modelId="{3570717A-B6F0-45E7-8C28-BAA7526BFFB1}" type="parTrans" cxnId="{BE72FAC2-C2BF-450F-BC01-43FEE85EAFF4}">
      <dgm:prSet/>
      <dgm:spPr/>
      <dgm:t>
        <a:bodyPr/>
        <a:lstStyle/>
        <a:p>
          <a:endParaRPr lang="ru-RU"/>
        </a:p>
      </dgm:t>
    </dgm:pt>
    <dgm:pt modelId="{1DA228C1-19B0-4E23-AE0C-4894F01BB2D2}" type="sibTrans" cxnId="{BE72FAC2-C2BF-450F-BC01-43FEE85EAFF4}">
      <dgm:prSet/>
      <dgm:spPr/>
      <dgm:t>
        <a:bodyPr/>
        <a:lstStyle/>
        <a:p>
          <a:endParaRPr lang="ru-RU"/>
        </a:p>
      </dgm:t>
    </dgm:pt>
    <dgm:pt modelId="{45E40269-712A-4418-BAD4-64E530B9461F}">
      <dgm:prSet/>
      <dgm:spPr/>
      <dgm:t>
        <a:bodyPr/>
        <a:lstStyle/>
        <a:p>
          <a:r>
            <a:rPr lang="ru-RU" dirty="0"/>
            <a:t>Каждый делитель числа НОД(</a:t>
          </a:r>
          <a:r>
            <a:rPr lang="ru-RU" dirty="0" err="1"/>
            <a:t>m,n</a:t>
          </a:r>
          <a:r>
            <a:rPr lang="ru-RU" dirty="0"/>
            <a:t>) является общим делителем чисел   </a:t>
          </a:r>
          <a:r>
            <a:rPr lang="ru-RU" dirty="0" err="1"/>
            <a:t>m</a:t>
          </a:r>
          <a:r>
            <a:rPr lang="ru-RU" dirty="0"/>
            <a:t> и </a:t>
          </a:r>
          <a:r>
            <a:rPr lang="ru-RU" dirty="0" err="1"/>
            <a:t>n</a:t>
          </a:r>
          <a:r>
            <a:rPr lang="ru-RU" dirty="0"/>
            <a:t>, наоборот, каждый их общий делитель является делителем числа НОД(</a:t>
          </a:r>
          <a:r>
            <a:rPr lang="ru-RU" dirty="0" err="1"/>
            <a:t>m,n</a:t>
          </a:r>
          <a:r>
            <a:rPr lang="ru-RU" dirty="0"/>
            <a:t>). </a:t>
          </a:r>
        </a:p>
      </dgm:t>
    </dgm:pt>
    <dgm:pt modelId="{C6813F68-3588-4804-B063-7E455FCB675A}" type="parTrans" cxnId="{5C79667A-2996-4280-81A3-6011DE7CC802}">
      <dgm:prSet/>
      <dgm:spPr/>
      <dgm:t>
        <a:bodyPr/>
        <a:lstStyle/>
        <a:p>
          <a:endParaRPr lang="ru-RU"/>
        </a:p>
      </dgm:t>
    </dgm:pt>
    <dgm:pt modelId="{DBE4177F-839F-43EB-B3DC-5C385FB317E4}" type="sibTrans" cxnId="{5C79667A-2996-4280-81A3-6011DE7CC802}">
      <dgm:prSet/>
      <dgm:spPr/>
      <dgm:t>
        <a:bodyPr/>
        <a:lstStyle/>
        <a:p>
          <a:endParaRPr lang="ru-RU"/>
        </a:p>
      </dgm:t>
    </dgm:pt>
    <dgm:pt modelId="{EA3EAF30-C7CC-46BF-8927-727E77E6A311}" type="pres">
      <dgm:prSet presAssocID="{923D878C-A6A3-4256-A2F2-3B533602A1AD}" presName="compositeShape" presStyleCnt="0">
        <dgm:presLayoutVars>
          <dgm:dir/>
          <dgm:resizeHandles/>
        </dgm:presLayoutVars>
      </dgm:prSet>
      <dgm:spPr/>
    </dgm:pt>
    <dgm:pt modelId="{D9266B98-BA56-4DBC-80E7-B6072E286B75}" type="pres">
      <dgm:prSet presAssocID="{923D878C-A6A3-4256-A2F2-3B533602A1AD}" presName="pyramid" presStyleLbl="node1" presStyleIdx="0" presStyleCnt="1" custLinFactNeighborX="85" custLinFactNeighborY="-1051"/>
      <dgm:spPr/>
    </dgm:pt>
    <dgm:pt modelId="{52DED4C6-98E7-4FFE-9E43-A3807BD1E07C}" type="pres">
      <dgm:prSet presAssocID="{923D878C-A6A3-4256-A2F2-3B533602A1AD}" presName="theList" presStyleCnt="0"/>
      <dgm:spPr/>
    </dgm:pt>
    <dgm:pt modelId="{C8813FB8-C8D5-4BD6-BB9B-C3F335995081}" type="pres">
      <dgm:prSet presAssocID="{E25D061C-1D11-470F-90A1-A05BBB74DA05}" presName="aNode" presStyleLbl="fgAcc1" presStyleIdx="0" presStyleCnt="3" custLinFactY="4629" custLinFactNeighborX="3003" custLinFactNeighborY="100000">
        <dgm:presLayoutVars>
          <dgm:bulletEnabled val="1"/>
        </dgm:presLayoutVars>
      </dgm:prSet>
      <dgm:spPr/>
    </dgm:pt>
    <dgm:pt modelId="{89C7D724-410C-450A-B85F-0989422C44E6}" type="pres">
      <dgm:prSet presAssocID="{E25D061C-1D11-470F-90A1-A05BBB74DA05}" presName="aSpace" presStyleCnt="0"/>
      <dgm:spPr/>
    </dgm:pt>
    <dgm:pt modelId="{0CADE20B-663D-410E-A3D1-F614F213AEC9}" type="pres">
      <dgm:prSet presAssocID="{45E40269-712A-4418-BAD4-64E530B9461F}" presName="aNode" presStyleLbl="fgAcc1" presStyleIdx="1" presStyleCnt="3" custLinFactY="122312" custLinFactNeighborX="2542" custLinFactNeighborY="200000">
        <dgm:presLayoutVars>
          <dgm:bulletEnabled val="1"/>
        </dgm:presLayoutVars>
      </dgm:prSet>
      <dgm:spPr/>
    </dgm:pt>
    <dgm:pt modelId="{AA3C2703-B64C-4958-8695-C05C34222030}" type="pres">
      <dgm:prSet presAssocID="{45E40269-712A-4418-BAD4-64E530B9461F}" presName="aSpace" presStyleCnt="0"/>
      <dgm:spPr/>
    </dgm:pt>
    <dgm:pt modelId="{61AD8855-3505-42E1-97E7-21C41FF7EF29}" type="pres">
      <dgm:prSet presAssocID="{26F378F2-A345-4873-847F-7C2BA1CCD631}" presName="aNode" presStyleLbl="fgAcc1" presStyleIdx="2" presStyleCnt="3" custLinFactY="-72899" custLinFactNeighborX="2772" custLinFactNeighborY="-100000">
        <dgm:presLayoutVars>
          <dgm:bulletEnabled val="1"/>
        </dgm:presLayoutVars>
      </dgm:prSet>
      <dgm:spPr/>
    </dgm:pt>
    <dgm:pt modelId="{DFD5B0A4-A9C8-4045-9F34-FC661FFD9F5F}" type="pres">
      <dgm:prSet presAssocID="{26F378F2-A345-4873-847F-7C2BA1CCD631}" presName="aSpace" presStyleCnt="0"/>
      <dgm:spPr/>
    </dgm:pt>
  </dgm:ptLst>
  <dgm:cxnLst>
    <dgm:cxn modelId="{AF514F1B-BF1E-432B-8E4E-835BEE0FE3E5}" srcId="{923D878C-A6A3-4256-A2F2-3B533602A1AD}" destId="{E25D061C-1D11-470F-90A1-A05BBB74DA05}" srcOrd="0" destOrd="0" parTransId="{46AAF88E-6ADA-4257-9F32-291DD9480E88}" sibTransId="{005AEF9A-C726-4DD0-B7B2-F5FC4218BC32}"/>
    <dgm:cxn modelId="{B5CC9F2A-ACEA-4961-B35E-54E1BCFE982A}" type="presOf" srcId="{45E40269-712A-4418-BAD4-64E530B9461F}" destId="{0CADE20B-663D-410E-A3D1-F614F213AEC9}" srcOrd="0" destOrd="0" presId="urn:microsoft.com/office/officeart/2005/8/layout/pyramid2"/>
    <dgm:cxn modelId="{7518B070-5A07-4F7E-B438-ACE987E12326}" type="presOf" srcId="{923D878C-A6A3-4256-A2F2-3B533602A1AD}" destId="{EA3EAF30-C7CC-46BF-8927-727E77E6A311}" srcOrd="0" destOrd="0" presId="urn:microsoft.com/office/officeart/2005/8/layout/pyramid2"/>
    <dgm:cxn modelId="{5C79667A-2996-4280-81A3-6011DE7CC802}" srcId="{923D878C-A6A3-4256-A2F2-3B533602A1AD}" destId="{45E40269-712A-4418-BAD4-64E530B9461F}" srcOrd="1" destOrd="0" parTransId="{C6813F68-3588-4804-B063-7E455FCB675A}" sibTransId="{DBE4177F-839F-43EB-B3DC-5C385FB317E4}"/>
    <dgm:cxn modelId="{BE72FAC2-C2BF-450F-BC01-43FEE85EAFF4}" srcId="{923D878C-A6A3-4256-A2F2-3B533602A1AD}" destId="{26F378F2-A345-4873-847F-7C2BA1CCD631}" srcOrd="2" destOrd="0" parTransId="{3570717A-B6F0-45E7-8C28-BAA7526BFFB1}" sibTransId="{1DA228C1-19B0-4E23-AE0C-4894F01BB2D2}"/>
    <dgm:cxn modelId="{ECD40BCE-FC77-4572-96F0-14F41FCFC7FD}" type="presOf" srcId="{26F378F2-A345-4873-847F-7C2BA1CCD631}" destId="{61AD8855-3505-42E1-97E7-21C41FF7EF29}" srcOrd="0" destOrd="0" presId="urn:microsoft.com/office/officeart/2005/8/layout/pyramid2"/>
    <dgm:cxn modelId="{AF8F31FC-B4F2-47CB-B8DA-6E0DAB567FDA}" type="presOf" srcId="{E25D061C-1D11-470F-90A1-A05BBB74DA05}" destId="{C8813FB8-C8D5-4BD6-BB9B-C3F335995081}" srcOrd="0" destOrd="0" presId="urn:microsoft.com/office/officeart/2005/8/layout/pyramid2"/>
    <dgm:cxn modelId="{197C4480-CC6E-401C-A17E-12434EF5A9A3}" type="presParOf" srcId="{EA3EAF30-C7CC-46BF-8927-727E77E6A311}" destId="{D9266B98-BA56-4DBC-80E7-B6072E286B75}" srcOrd="0" destOrd="0" presId="urn:microsoft.com/office/officeart/2005/8/layout/pyramid2"/>
    <dgm:cxn modelId="{12529360-7D91-4965-83F8-18F55966C581}" type="presParOf" srcId="{EA3EAF30-C7CC-46BF-8927-727E77E6A311}" destId="{52DED4C6-98E7-4FFE-9E43-A3807BD1E07C}" srcOrd="1" destOrd="0" presId="urn:microsoft.com/office/officeart/2005/8/layout/pyramid2"/>
    <dgm:cxn modelId="{D723FA25-B7A7-4423-B1AB-4EF07C2A9D0F}" type="presParOf" srcId="{52DED4C6-98E7-4FFE-9E43-A3807BD1E07C}" destId="{C8813FB8-C8D5-4BD6-BB9B-C3F335995081}" srcOrd="0" destOrd="0" presId="urn:microsoft.com/office/officeart/2005/8/layout/pyramid2"/>
    <dgm:cxn modelId="{E1D81451-A5CE-4D68-9AD2-64F392DFE2F2}" type="presParOf" srcId="{52DED4C6-98E7-4FFE-9E43-A3807BD1E07C}" destId="{89C7D724-410C-450A-B85F-0989422C44E6}" srcOrd="1" destOrd="0" presId="urn:microsoft.com/office/officeart/2005/8/layout/pyramid2"/>
    <dgm:cxn modelId="{2CAFBA9B-9ECC-4B16-83F9-3CD5767929F7}" type="presParOf" srcId="{52DED4C6-98E7-4FFE-9E43-A3807BD1E07C}" destId="{0CADE20B-663D-410E-A3D1-F614F213AEC9}" srcOrd="2" destOrd="0" presId="urn:microsoft.com/office/officeart/2005/8/layout/pyramid2"/>
    <dgm:cxn modelId="{B562BAC9-6972-4B6A-9627-8743F7A9B7E2}" type="presParOf" srcId="{52DED4C6-98E7-4FFE-9E43-A3807BD1E07C}" destId="{AA3C2703-B64C-4958-8695-C05C34222030}" srcOrd="3" destOrd="0" presId="urn:microsoft.com/office/officeart/2005/8/layout/pyramid2"/>
    <dgm:cxn modelId="{BE3928DB-1469-4D0D-A7F7-B6523696C466}" type="presParOf" srcId="{52DED4C6-98E7-4FFE-9E43-A3807BD1E07C}" destId="{61AD8855-3505-42E1-97E7-21C41FF7EF29}" srcOrd="4" destOrd="0" presId="urn:microsoft.com/office/officeart/2005/8/layout/pyramid2"/>
    <dgm:cxn modelId="{624168EB-ADED-4335-981E-9583015C18F9}" type="presParOf" srcId="{52DED4C6-98E7-4FFE-9E43-A3807BD1E07C}" destId="{DFD5B0A4-A9C8-4045-9F34-FC661FFD9F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3D7D25-B9D7-4D70-B0F4-0B7F6254DC2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A9E51D-659C-4957-AB10-A06155D85CC5}" type="pres">
      <dgm:prSet presAssocID="{553D7D25-B9D7-4D70-B0F4-0B7F6254DC2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358DA6E-2EBB-40ED-AC56-0F94D8233192}" type="pres">
      <dgm:prSet presAssocID="{553D7D25-B9D7-4D70-B0F4-0B7F6254DC23}" presName="cycle" presStyleCnt="0"/>
      <dgm:spPr/>
    </dgm:pt>
  </dgm:ptLst>
  <dgm:cxnLst>
    <dgm:cxn modelId="{F78CD56F-F499-4820-A5D1-6957796468FF}" type="presOf" srcId="{553D7D25-B9D7-4D70-B0F4-0B7F6254DC23}" destId="{1DA9E51D-659C-4957-AB10-A06155D85CC5}" srcOrd="0" destOrd="0" presId="urn:microsoft.com/office/officeart/2005/8/layout/radial2"/>
    <dgm:cxn modelId="{17772775-505C-43F2-A82F-16EEA4303610}" type="presParOf" srcId="{1DA9E51D-659C-4957-AB10-A06155D85CC5}" destId="{B358DA6E-2EBB-40ED-AC56-0F94D8233192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65D200-E933-489C-944A-AF66421B164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6D5E38-7FC1-4937-A63E-3D2FEB17160B}">
      <dgm:prSet/>
      <dgm:spPr/>
      <dgm:t>
        <a:bodyPr/>
        <a:lstStyle/>
        <a:p>
          <a:r>
            <a:rPr lang="ru-RU" dirty="0"/>
            <a:t>Нахождение наибольшего общего делителя двух чисел оказывается полезным при сокращении дробей:</a:t>
          </a:r>
        </a:p>
      </dgm:t>
    </dgm:pt>
    <dgm:pt modelId="{884A596D-9773-4DC0-850E-C5E25E528769}" type="parTrans" cxnId="{BD232EAF-1540-4714-B27D-93B5C286A4DB}">
      <dgm:prSet/>
      <dgm:spPr/>
      <dgm:t>
        <a:bodyPr/>
        <a:lstStyle/>
        <a:p>
          <a:endParaRPr lang="ru-RU"/>
        </a:p>
      </dgm:t>
    </dgm:pt>
    <dgm:pt modelId="{0C8315B5-6468-4115-8E5C-76F087CD8010}" type="sibTrans" cxnId="{BD232EAF-1540-4714-B27D-93B5C286A4DB}">
      <dgm:prSet/>
      <dgm:spPr/>
      <dgm:t>
        <a:bodyPr/>
        <a:lstStyle/>
        <a:p>
          <a:endParaRPr lang="ru-RU"/>
        </a:p>
      </dgm:t>
    </dgm:pt>
    <dgm:pt modelId="{41A3313E-5E5B-4480-A3D5-D467EEB4904C}" type="pres">
      <dgm:prSet presAssocID="{D065D200-E933-489C-944A-AF66421B1645}" presName="Name0" presStyleCnt="0">
        <dgm:presLayoutVars>
          <dgm:dir/>
          <dgm:animLvl val="lvl"/>
          <dgm:resizeHandles/>
        </dgm:presLayoutVars>
      </dgm:prSet>
      <dgm:spPr/>
    </dgm:pt>
    <dgm:pt modelId="{5CDA9FAF-937A-4886-B6FC-4326810A0572}" type="pres">
      <dgm:prSet presAssocID="{DE6D5E38-7FC1-4937-A63E-3D2FEB17160B}" presName="linNode" presStyleCnt="0"/>
      <dgm:spPr/>
    </dgm:pt>
    <dgm:pt modelId="{98E4F0B4-E042-4553-B798-BE2F6779A9BB}" type="pres">
      <dgm:prSet presAssocID="{DE6D5E38-7FC1-4937-A63E-3D2FEB17160B}" presName="parentShp" presStyleLbl="node1" presStyleIdx="0" presStyleCnt="1">
        <dgm:presLayoutVars>
          <dgm:bulletEnabled val="1"/>
        </dgm:presLayoutVars>
      </dgm:prSet>
      <dgm:spPr/>
    </dgm:pt>
    <dgm:pt modelId="{E6130E30-640C-4910-A0F2-2A2EAA3AC8D8}" type="pres">
      <dgm:prSet presAssocID="{DE6D5E38-7FC1-4937-A63E-3D2FEB17160B}" presName="childShp" presStyleLbl="bgAccFollowNode1" presStyleIdx="0" presStyleCnt="1" custScaleX="100590" custLinFactNeighborX="1825" custLinFactNeighborY="56097">
        <dgm:presLayoutVars>
          <dgm:bulletEnabled val="1"/>
        </dgm:presLayoutVars>
      </dgm:prSet>
      <dgm:spPr/>
    </dgm:pt>
  </dgm:ptLst>
  <dgm:cxnLst>
    <dgm:cxn modelId="{CCA87D51-987C-4260-91B4-AB0C9B67AE12}" type="presOf" srcId="{D065D200-E933-489C-944A-AF66421B1645}" destId="{41A3313E-5E5B-4480-A3D5-D467EEB4904C}" srcOrd="0" destOrd="0" presId="urn:microsoft.com/office/officeart/2005/8/layout/vList6"/>
    <dgm:cxn modelId="{DBE54253-956C-4CC0-BB5F-0C18F02DB9CE}" type="presOf" srcId="{DE6D5E38-7FC1-4937-A63E-3D2FEB17160B}" destId="{98E4F0B4-E042-4553-B798-BE2F6779A9BB}" srcOrd="0" destOrd="0" presId="urn:microsoft.com/office/officeart/2005/8/layout/vList6"/>
    <dgm:cxn modelId="{BD232EAF-1540-4714-B27D-93B5C286A4DB}" srcId="{D065D200-E933-489C-944A-AF66421B1645}" destId="{DE6D5E38-7FC1-4937-A63E-3D2FEB17160B}" srcOrd="0" destOrd="0" parTransId="{884A596D-9773-4DC0-850E-C5E25E528769}" sibTransId="{0C8315B5-6468-4115-8E5C-76F087CD8010}"/>
    <dgm:cxn modelId="{2FA70272-058E-411F-850A-735A7D36B714}" type="presParOf" srcId="{41A3313E-5E5B-4480-A3D5-D467EEB4904C}" destId="{5CDA9FAF-937A-4886-B6FC-4326810A0572}" srcOrd="0" destOrd="0" presId="urn:microsoft.com/office/officeart/2005/8/layout/vList6"/>
    <dgm:cxn modelId="{0445C6E3-B38B-4F00-A119-DF045309B0D6}" type="presParOf" srcId="{5CDA9FAF-937A-4886-B6FC-4326810A0572}" destId="{98E4F0B4-E042-4553-B798-BE2F6779A9BB}" srcOrd="0" destOrd="0" presId="urn:microsoft.com/office/officeart/2005/8/layout/vList6"/>
    <dgm:cxn modelId="{AF314441-7F00-4FF0-A361-0CB7B3285C27}" type="presParOf" srcId="{5CDA9FAF-937A-4886-B6FC-4326810A0572}" destId="{E6130E30-640C-4910-A0F2-2A2EAA3AC8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AA5628-8504-467E-95E4-9D91174576B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AA4F72-FB2E-4532-9908-9743325B7E25}">
      <dgm:prSet phldrT="[Текст]"/>
      <dgm:spPr/>
      <dgm:t>
        <a:bodyPr/>
        <a:lstStyle/>
        <a:p>
          <a:r>
            <a:rPr lang="ru-RU" dirty="0"/>
            <a:t>Например:</a:t>
          </a:r>
        </a:p>
      </dgm:t>
    </dgm:pt>
    <dgm:pt modelId="{6B98952E-58A5-4704-8C71-F454297C7555}" type="parTrans" cxnId="{0CC45EC2-72EA-4AE3-8A55-D98F9944FD14}">
      <dgm:prSet/>
      <dgm:spPr/>
      <dgm:t>
        <a:bodyPr/>
        <a:lstStyle/>
        <a:p>
          <a:endParaRPr lang="ru-RU"/>
        </a:p>
      </dgm:t>
    </dgm:pt>
    <dgm:pt modelId="{15C480C1-032C-426A-8D76-B8D93709333F}" type="sibTrans" cxnId="{0CC45EC2-72EA-4AE3-8A55-D98F9944FD14}">
      <dgm:prSet/>
      <dgm:spPr/>
      <dgm:t>
        <a:bodyPr/>
        <a:lstStyle/>
        <a:p>
          <a:endParaRPr lang="ru-RU"/>
        </a:p>
      </dgm:t>
    </dgm:pt>
    <dgm:pt modelId="{3422B890-28C4-4154-915A-7FA0FD63A9FB}">
      <dgm:prSet phldrT="[Текст]"/>
      <dgm:spPr/>
      <dgm:t>
        <a:bodyPr/>
        <a:lstStyle/>
        <a:p>
          <a:r>
            <a:rPr lang="ru-RU" dirty="0"/>
            <a:t>(6, 8) = 24</a:t>
          </a:r>
        </a:p>
      </dgm:t>
    </dgm:pt>
    <dgm:pt modelId="{F61E9238-B244-4F23-B546-94E05BA52EB8}" type="parTrans" cxnId="{D9DDC7F3-646C-44CD-8354-F0525EA9B4F1}">
      <dgm:prSet/>
      <dgm:spPr/>
      <dgm:t>
        <a:bodyPr/>
        <a:lstStyle/>
        <a:p>
          <a:endParaRPr lang="ru-RU"/>
        </a:p>
      </dgm:t>
    </dgm:pt>
    <dgm:pt modelId="{932AC5D4-B572-474A-A49F-4E3869A6BB23}" type="sibTrans" cxnId="{D9DDC7F3-646C-44CD-8354-F0525EA9B4F1}">
      <dgm:prSet/>
      <dgm:spPr/>
      <dgm:t>
        <a:bodyPr/>
        <a:lstStyle/>
        <a:p>
          <a:endParaRPr lang="ru-RU"/>
        </a:p>
      </dgm:t>
    </dgm:pt>
    <dgm:pt modelId="{7D72662F-A350-404E-BA3E-82DD8059B9E5}">
      <dgm:prSet phldrT="[Текст]"/>
      <dgm:spPr/>
      <dgm:t>
        <a:bodyPr/>
        <a:lstStyle/>
        <a:p>
          <a:r>
            <a:rPr lang="ru-RU" dirty="0"/>
            <a:t>(21,42,63) = 126</a:t>
          </a:r>
        </a:p>
      </dgm:t>
    </dgm:pt>
    <dgm:pt modelId="{6F8E9C6F-95A3-4B77-A0E0-619183219EEE}" type="parTrans" cxnId="{CA445773-8F1D-4FBD-8F43-286194A606A2}">
      <dgm:prSet/>
      <dgm:spPr/>
      <dgm:t>
        <a:bodyPr/>
        <a:lstStyle/>
        <a:p>
          <a:endParaRPr lang="ru-RU"/>
        </a:p>
      </dgm:t>
    </dgm:pt>
    <dgm:pt modelId="{9E4E98C8-21F6-4AFE-93E2-32C5735B5D35}" type="sibTrans" cxnId="{CA445773-8F1D-4FBD-8F43-286194A606A2}">
      <dgm:prSet/>
      <dgm:spPr/>
      <dgm:t>
        <a:bodyPr/>
        <a:lstStyle/>
        <a:p>
          <a:endParaRPr lang="ru-RU"/>
        </a:p>
      </dgm:t>
    </dgm:pt>
    <dgm:pt modelId="{DE9F6881-7D00-485B-8885-FBE9B49C08BE}">
      <dgm:prSet/>
      <dgm:spPr/>
      <dgm:t>
        <a:bodyPr/>
        <a:lstStyle/>
        <a:p>
          <a:r>
            <a:rPr lang="ru-RU"/>
            <a:t>Для чисел а1,а2 , …, аn он обозначается [а1,а2 , …, аn].</a:t>
          </a:r>
        </a:p>
      </dgm:t>
    </dgm:pt>
    <dgm:pt modelId="{94B1469E-4D95-4122-A709-EE6344E40962}" type="parTrans" cxnId="{1A568C64-011E-4341-9425-88A97ECFBB23}">
      <dgm:prSet/>
      <dgm:spPr/>
      <dgm:t>
        <a:bodyPr/>
        <a:lstStyle/>
        <a:p>
          <a:endParaRPr lang="ru-RU"/>
        </a:p>
      </dgm:t>
    </dgm:pt>
    <dgm:pt modelId="{A4F20C72-F96C-4B2E-9B19-BE4FBC4A6C2A}" type="sibTrans" cxnId="{1A568C64-011E-4341-9425-88A97ECFBB23}">
      <dgm:prSet/>
      <dgm:spPr/>
      <dgm:t>
        <a:bodyPr/>
        <a:lstStyle/>
        <a:p>
          <a:endParaRPr lang="ru-RU"/>
        </a:p>
      </dgm:t>
    </dgm:pt>
    <dgm:pt modelId="{D729AEF7-8C4B-42B4-87DB-6E8A0C7BA51E}">
      <dgm:prSet/>
      <dgm:spPr/>
      <dgm:t>
        <a:bodyPr/>
        <a:lstStyle/>
        <a:p>
          <a:r>
            <a:rPr lang="ru-RU" dirty="0"/>
            <a:t>Наименьшее натуральное число, делящееся на каждое из данных целых чисел, называется </a:t>
          </a:r>
          <a:r>
            <a:rPr lang="ru-RU" b="1" i="1" dirty="0"/>
            <a:t>наименьшим общим кратным</a:t>
          </a:r>
          <a:r>
            <a:rPr lang="ru-RU" dirty="0"/>
            <a:t> этих чисел. </a:t>
          </a:r>
        </a:p>
      </dgm:t>
    </dgm:pt>
    <dgm:pt modelId="{61D5061B-5AA3-486C-BA7F-B48502AC271A}" type="parTrans" cxnId="{1FD8DEE1-2B2B-4697-A3D4-A29CAF79BEA5}">
      <dgm:prSet/>
      <dgm:spPr/>
      <dgm:t>
        <a:bodyPr/>
        <a:lstStyle/>
        <a:p>
          <a:endParaRPr lang="ru-RU"/>
        </a:p>
      </dgm:t>
    </dgm:pt>
    <dgm:pt modelId="{4DB0CD0A-3DF6-47E0-975E-9A5D981C5F08}" type="sibTrans" cxnId="{1FD8DEE1-2B2B-4697-A3D4-A29CAF79BEA5}">
      <dgm:prSet/>
      <dgm:spPr/>
      <dgm:t>
        <a:bodyPr/>
        <a:lstStyle/>
        <a:p>
          <a:endParaRPr lang="ru-RU"/>
        </a:p>
      </dgm:t>
    </dgm:pt>
    <dgm:pt modelId="{4A9357A9-1710-4EF4-85FE-597B2202261C}" type="pres">
      <dgm:prSet presAssocID="{2AAA5628-8504-467E-95E4-9D91174576B1}" presName="Name0" presStyleCnt="0">
        <dgm:presLayoutVars>
          <dgm:dir/>
          <dgm:animLvl val="lvl"/>
          <dgm:resizeHandles val="exact"/>
        </dgm:presLayoutVars>
      </dgm:prSet>
      <dgm:spPr/>
    </dgm:pt>
    <dgm:pt modelId="{D64FD2C5-B0A0-49FD-A322-AE02F049CDD3}" type="pres">
      <dgm:prSet presAssocID="{01AA4F72-FB2E-4532-9908-9743325B7E25}" presName="boxAndChildren" presStyleCnt="0"/>
      <dgm:spPr/>
    </dgm:pt>
    <dgm:pt modelId="{59CB07B4-EDF5-46BB-AEFF-F718CE26EF8E}" type="pres">
      <dgm:prSet presAssocID="{01AA4F72-FB2E-4532-9908-9743325B7E25}" presName="parentTextBox" presStyleLbl="node1" presStyleIdx="0" presStyleCnt="3"/>
      <dgm:spPr/>
    </dgm:pt>
    <dgm:pt modelId="{B3C1A177-A953-44B6-B17B-71CEFBD3B3B6}" type="pres">
      <dgm:prSet presAssocID="{01AA4F72-FB2E-4532-9908-9743325B7E25}" presName="entireBox" presStyleLbl="node1" presStyleIdx="0" presStyleCnt="3"/>
      <dgm:spPr/>
    </dgm:pt>
    <dgm:pt modelId="{7422CEE0-A123-44F9-84FA-A53FE0933B45}" type="pres">
      <dgm:prSet presAssocID="{01AA4F72-FB2E-4532-9908-9743325B7E25}" presName="descendantBox" presStyleCnt="0"/>
      <dgm:spPr/>
    </dgm:pt>
    <dgm:pt modelId="{1E56CD6B-103F-4D52-930A-FEB6EE688624}" type="pres">
      <dgm:prSet presAssocID="{3422B890-28C4-4154-915A-7FA0FD63A9FB}" presName="childTextBox" presStyleLbl="fgAccFollowNode1" presStyleIdx="0" presStyleCnt="2">
        <dgm:presLayoutVars>
          <dgm:bulletEnabled val="1"/>
        </dgm:presLayoutVars>
      </dgm:prSet>
      <dgm:spPr/>
    </dgm:pt>
    <dgm:pt modelId="{02304F18-CA33-4C3F-93DE-FBE80287DABE}" type="pres">
      <dgm:prSet presAssocID="{7D72662F-A350-404E-BA3E-82DD8059B9E5}" presName="childTextBox" presStyleLbl="fgAccFollowNode1" presStyleIdx="1" presStyleCnt="2">
        <dgm:presLayoutVars>
          <dgm:bulletEnabled val="1"/>
        </dgm:presLayoutVars>
      </dgm:prSet>
      <dgm:spPr/>
    </dgm:pt>
    <dgm:pt modelId="{4865D944-FDBC-494A-8D32-3B3446AC3994}" type="pres">
      <dgm:prSet presAssocID="{A4F20C72-F96C-4B2E-9B19-BE4FBC4A6C2A}" presName="sp" presStyleCnt="0"/>
      <dgm:spPr/>
    </dgm:pt>
    <dgm:pt modelId="{D9FAEB0E-056C-493C-BA6C-572E72E59793}" type="pres">
      <dgm:prSet presAssocID="{DE9F6881-7D00-485B-8885-FBE9B49C08BE}" presName="arrowAndChildren" presStyleCnt="0"/>
      <dgm:spPr/>
    </dgm:pt>
    <dgm:pt modelId="{879FD118-CDD8-4EAF-BC22-A10600E6A79E}" type="pres">
      <dgm:prSet presAssocID="{DE9F6881-7D00-485B-8885-FBE9B49C08BE}" presName="parentTextArrow" presStyleLbl="node1" presStyleIdx="1" presStyleCnt="3"/>
      <dgm:spPr/>
    </dgm:pt>
    <dgm:pt modelId="{977CE434-56F7-45E0-90F1-C3F33AFA111E}" type="pres">
      <dgm:prSet presAssocID="{4DB0CD0A-3DF6-47E0-975E-9A5D981C5F08}" presName="sp" presStyleCnt="0"/>
      <dgm:spPr/>
    </dgm:pt>
    <dgm:pt modelId="{AB9CF4C3-2610-409A-A4B1-8512D7E85733}" type="pres">
      <dgm:prSet presAssocID="{D729AEF7-8C4B-42B4-87DB-6E8A0C7BA51E}" presName="arrowAndChildren" presStyleCnt="0"/>
      <dgm:spPr/>
    </dgm:pt>
    <dgm:pt modelId="{11697139-0762-4439-AD6C-1D8B9664CC48}" type="pres">
      <dgm:prSet presAssocID="{D729AEF7-8C4B-42B4-87DB-6E8A0C7BA51E}" presName="parentTextArrow" presStyleLbl="node1" presStyleIdx="2" presStyleCnt="3"/>
      <dgm:spPr/>
    </dgm:pt>
  </dgm:ptLst>
  <dgm:cxnLst>
    <dgm:cxn modelId="{5090F906-A880-46CC-9287-B1372D339F27}" type="presOf" srcId="{01AA4F72-FB2E-4532-9908-9743325B7E25}" destId="{B3C1A177-A953-44B6-B17B-71CEFBD3B3B6}" srcOrd="1" destOrd="0" presId="urn:microsoft.com/office/officeart/2005/8/layout/process4"/>
    <dgm:cxn modelId="{1A568C64-011E-4341-9425-88A97ECFBB23}" srcId="{2AAA5628-8504-467E-95E4-9D91174576B1}" destId="{DE9F6881-7D00-485B-8885-FBE9B49C08BE}" srcOrd="1" destOrd="0" parTransId="{94B1469E-4D95-4122-A709-EE6344E40962}" sibTransId="{A4F20C72-F96C-4B2E-9B19-BE4FBC4A6C2A}"/>
    <dgm:cxn modelId="{06FF384F-346B-46AB-96FC-F09A69BA10F2}" type="presOf" srcId="{01AA4F72-FB2E-4532-9908-9743325B7E25}" destId="{59CB07B4-EDF5-46BB-AEFF-F718CE26EF8E}" srcOrd="0" destOrd="0" presId="urn:microsoft.com/office/officeart/2005/8/layout/process4"/>
    <dgm:cxn modelId="{CA445773-8F1D-4FBD-8F43-286194A606A2}" srcId="{01AA4F72-FB2E-4532-9908-9743325B7E25}" destId="{7D72662F-A350-404E-BA3E-82DD8059B9E5}" srcOrd="1" destOrd="0" parTransId="{6F8E9C6F-95A3-4B77-A0E0-619183219EEE}" sibTransId="{9E4E98C8-21F6-4AFE-93E2-32C5735B5D35}"/>
    <dgm:cxn modelId="{57ACFE7F-978C-4566-B3A4-EE00B5800988}" type="presOf" srcId="{2AAA5628-8504-467E-95E4-9D91174576B1}" destId="{4A9357A9-1710-4EF4-85FE-597B2202261C}" srcOrd="0" destOrd="0" presId="urn:microsoft.com/office/officeart/2005/8/layout/process4"/>
    <dgm:cxn modelId="{217C0C8F-F7C3-4DA2-B321-98BDEF668D97}" type="presOf" srcId="{3422B890-28C4-4154-915A-7FA0FD63A9FB}" destId="{1E56CD6B-103F-4D52-930A-FEB6EE688624}" srcOrd="0" destOrd="0" presId="urn:microsoft.com/office/officeart/2005/8/layout/process4"/>
    <dgm:cxn modelId="{C0B0EAB3-7250-4BF6-A978-673E7151E013}" type="presOf" srcId="{7D72662F-A350-404E-BA3E-82DD8059B9E5}" destId="{02304F18-CA33-4C3F-93DE-FBE80287DABE}" srcOrd="0" destOrd="0" presId="urn:microsoft.com/office/officeart/2005/8/layout/process4"/>
    <dgm:cxn modelId="{E4D53EBF-4799-44D2-A75A-E17B0B6F26FF}" type="presOf" srcId="{DE9F6881-7D00-485B-8885-FBE9B49C08BE}" destId="{879FD118-CDD8-4EAF-BC22-A10600E6A79E}" srcOrd="0" destOrd="0" presId="urn:microsoft.com/office/officeart/2005/8/layout/process4"/>
    <dgm:cxn modelId="{0CC45EC2-72EA-4AE3-8A55-D98F9944FD14}" srcId="{2AAA5628-8504-467E-95E4-9D91174576B1}" destId="{01AA4F72-FB2E-4532-9908-9743325B7E25}" srcOrd="2" destOrd="0" parTransId="{6B98952E-58A5-4704-8C71-F454297C7555}" sibTransId="{15C480C1-032C-426A-8D76-B8D93709333F}"/>
    <dgm:cxn modelId="{3333BADD-8E97-48D4-B22C-D723BB8BB9CC}" type="presOf" srcId="{D729AEF7-8C4B-42B4-87DB-6E8A0C7BA51E}" destId="{11697139-0762-4439-AD6C-1D8B9664CC48}" srcOrd="0" destOrd="0" presId="urn:microsoft.com/office/officeart/2005/8/layout/process4"/>
    <dgm:cxn modelId="{1FD8DEE1-2B2B-4697-A3D4-A29CAF79BEA5}" srcId="{2AAA5628-8504-467E-95E4-9D91174576B1}" destId="{D729AEF7-8C4B-42B4-87DB-6E8A0C7BA51E}" srcOrd="0" destOrd="0" parTransId="{61D5061B-5AA3-486C-BA7F-B48502AC271A}" sibTransId="{4DB0CD0A-3DF6-47E0-975E-9A5D981C5F08}"/>
    <dgm:cxn modelId="{D9DDC7F3-646C-44CD-8354-F0525EA9B4F1}" srcId="{01AA4F72-FB2E-4532-9908-9743325B7E25}" destId="{3422B890-28C4-4154-915A-7FA0FD63A9FB}" srcOrd="0" destOrd="0" parTransId="{F61E9238-B244-4F23-B546-94E05BA52EB8}" sibTransId="{932AC5D4-B572-474A-A49F-4E3869A6BB23}"/>
    <dgm:cxn modelId="{893B689E-B0F2-4A25-9D03-705F0FEDC984}" type="presParOf" srcId="{4A9357A9-1710-4EF4-85FE-597B2202261C}" destId="{D64FD2C5-B0A0-49FD-A322-AE02F049CDD3}" srcOrd="0" destOrd="0" presId="urn:microsoft.com/office/officeart/2005/8/layout/process4"/>
    <dgm:cxn modelId="{27BF3E28-DE4E-4F7B-AF9A-2102A87CD756}" type="presParOf" srcId="{D64FD2C5-B0A0-49FD-A322-AE02F049CDD3}" destId="{59CB07B4-EDF5-46BB-AEFF-F718CE26EF8E}" srcOrd="0" destOrd="0" presId="urn:microsoft.com/office/officeart/2005/8/layout/process4"/>
    <dgm:cxn modelId="{965D3956-ADCB-44FF-A97C-77CABCE20C00}" type="presParOf" srcId="{D64FD2C5-B0A0-49FD-A322-AE02F049CDD3}" destId="{B3C1A177-A953-44B6-B17B-71CEFBD3B3B6}" srcOrd="1" destOrd="0" presId="urn:microsoft.com/office/officeart/2005/8/layout/process4"/>
    <dgm:cxn modelId="{FC56F718-42D7-4ACB-9C40-B8451A583AAA}" type="presParOf" srcId="{D64FD2C5-B0A0-49FD-A322-AE02F049CDD3}" destId="{7422CEE0-A123-44F9-84FA-A53FE0933B45}" srcOrd="2" destOrd="0" presId="urn:microsoft.com/office/officeart/2005/8/layout/process4"/>
    <dgm:cxn modelId="{CDFEF13B-7777-4D31-8A1F-799B9B5E26D4}" type="presParOf" srcId="{7422CEE0-A123-44F9-84FA-A53FE0933B45}" destId="{1E56CD6B-103F-4D52-930A-FEB6EE688624}" srcOrd="0" destOrd="0" presId="urn:microsoft.com/office/officeart/2005/8/layout/process4"/>
    <dgm:cxn modelId="{B55BEA02-AEF6-4452-9AEF-EB6F284C4B1E}" type="presParOf" srcId="{7422CEE0-A123-44F9-84FA-A53FE0933B45}" destId="{02304F18-CA33-4C3F-93DE-FBE80287DABE}" srcOrd="1" destOrd="0" presId="urn:microsoft.com/office/officeart/2005/8/layout/process4"/>
    <dgm:cxn modelId="{923C4C41-3A0E-40FD-BDB2-FF2E2FCD4E87}" type="presParOf" srcId="{4A9357A9-1710-4EF4-85FE-597B2202261C}" destId="{4865D944-FDBC-494A-8D32-3B3446AC3994}" srcOrd="1" destOrd="0" presId="urn:microsoft.com/office/officeart/2005/8/layout/process4"/>
    <dgm:cxn modelId="{80941AA1-B9F8-43BD-A82D-BA2C5B33A616}" type="presParOf" srcId="{4A9357A9-1710-4EF4-85FE-597B2202261C}" destId="{D9FAEB0E-056C-493C-BA6C-572E72E59793}" srcOrd="2" destOrd="0" presId="urn:microsoft.com/office/officeart/2005/8/layout/process4"/>
    <dgm:cxn modelId="{3CEE1B79-4875-42BA-8F4D-952AED2FBE76}" type="presParOf" srcId="{D9FAEB0E-056C-493C-BA6C-572E72E59793}" destId="{879FD118-CDD8-4EAF-BC22-A10600E6A79E}" srcOrd="0" destOrd="0" presId="urn:microsoft.com/office/officeart/2005/8/layout/process4"/>
    <dgm:cxn modelId="{344CE0DA-504F-4CE5-8A19-59967718736E}" type="presParOf" srcId="{4A9357A9-1710-4EF4-85FE-597B2202261C}" destId="{977CE434-56F7-45E0-90F1-C3F33AFA111E}" srcOrd="3" destOrd="0" presId="urn:microsoft.com/office/officeart/2005/8/layout/process4"/>
    <dgm:cxn modelId="{89AD00C6-EA41-42DB-8905-2BD6557F75C6}" type="presParOf" srcId="{4A9357A9-1710-4EF4-85FE-597B2202261C}" destId="{AB9CF4C3-2610-409A-A4B1-8512D7E85733}" srcOrd="4" destOrd="0" presId="urn:microsoft.com/office/officeart/2005/8/layout/process4"/>
    <dgm:cxn modelId="{19DBBD6F-4FFC-48D0-998A-10EC5E0CA5D8}" type="presParOf" srcId="{AB9CF4C3-2610-409A-A4B1-8512D7E85733}" destId="{11697139-0762-4439-AD6C-1D8B9664CC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8D0DC7-FB45-43ED-A755-FDC6741CE78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C8BAC7-29FD-43C3-A32B-A5B1FC4000D6}">
      <dgm:prSet/>
      <dgm:spPr/>
      <dgm:t>
        <a:bodyPr/>
        <a:lstStyle/>
        <a:p>
          <a:pPr rtl="0"/>
          <a:r>
            <a:rPr lang="ru-RU" dirty="0"/>
            <a:t>Экскурсантов можно посадить в </a:t>
          </a:r>
          <a:r>
            <a:rPr lang="ru-RU" dirty="0" err="1"/>
            <a:t>лодкЕсли</a:t>
          </a:r>
          <a:r>
            <a:rPr lang="ru-RU" dirty="0"/>
            <a:t> числа </a:t>
          </a:r>
          <a:r>
            <a:rPr lang="ru-RU" i="1" dirty="0"/>
            <a:t>а</a:t>
          </a:r>
          <a:r>
            <a:rPr lang="ru-RU" dirty="0"/>
            <a:t> и </a:t>
          </a:r>
          <a:r>
            <a:rPr lang="en-US" i="1" dirty="0"/>
            <a:t>b</a:t>
          </a:r>
          <a:r>
            <a:rPr lang="ru-RU" dirty="0"/>
            <a:t> одного знака, то [</a:t>
          </a:r>
          <a:r>
            <a:rPr lang="ru-RU" i="1" dirty="0"/>
            <a:t>а</a:t>
          </a:r>
          <a:r>
            <a:rPr lang="ru-RU" dirty="0"/>
            <a:t>, </a:t>
          </a:r>
          <a:r>
            <a:rPr lang="en-US" i="1" dirty="0"/>
            <a:t>b</a:t>
          </a:r>
          <a:r>
            <a:rPr lang="ru-RU" dirty="0"/>
            <a:t>]</a:t>
          </a:r>
          <a:r>
            <a:rPr lang="ru-RU" i="1" dirty="0"/>
            <a:t> - </a:t>
          </a:r>
          <a:r>
            <a:rPr lang="en-US" i="1" dirty="0" err="1"/>
            <a:t>ab</a:t>
          </a:r>
          <a:r>
            <a:rPr lang="ru-RU" i="1" dirty="0"/>
            <a:t>/(</a:t>
          </a:r>
          <a:r>
            <a:rPr lang="en-US" i="1" dirty="0"/>
            <a:t>a</a:t>
          </a:r>
          <a:r>
            <a:rPr lang="ru-RU" i="1" dirty="0"/>
            <a:t>,</a:t>
          </a:r>
          <a:r>
            <a:rPr lang="en-US" i="1" dirty="0"/>
            <a:t>b</a:t>
          </a:r>
          <a:r>
            <a:rPr lang="ru-RU" i="1" dirty="0"/>
            <a:t>)</a:t>
          </a:r>
          <a:r>
            <a:rPr lang="ru-RU" dirty="0"/>
            <a:t>, где [</a:t>
          </a:r>
          <a:r>
            <a:rPr lang="ru-RU" i="1" dirty="0"/>
            <a:t>а</a:t>
          </a:r>
          <a:r>
            <a:rPr lang="ru-RU" dirty="0"/>
            <a:t>, </a:t>
          </a:r>
          <a:r>
            <a:rPr lang="en-US" i="1" dirty="0"/>
            <a:t>b</a:t>
          </a:r>
          <a:r>
            <a:rPr lang="ru-RU" dirty="0"/>
            <a:t>]</a:t>
          </a:r>
          <a:r>
            <a:rPr lang="ru-RU" i="1" dirty="0"/>
            <a:t> - наибольший общий делитель </a:t>
          </a:r>
          <a:r>
            <a:rPr lang="ru-RU" dirty="0"/>
            <a:t>чисел </a:t>
          </a:r>
          <a:r>
            <a:rPr lang="ru-RU" i="1" dirty="0"/>
            <a:t>а</a:t>
          </a:r>
          <a:r>
            <a:rPr lang="ru-RU" dirty="0"/>
            <a:t>  и </a:t>
          </a:r>
          <a:r>
            <a:rPr lang="en-US" i="1" dirty="0"/>
            <a:t>b</a:t>
          </a:r>
          <a:r>
            <a:rPr lang="ru-RU" dirty="0"/>
            <a:t>. Таким образом, вычисление наименьшего общего кратного чисел можно свести к вычислению их наибольшего общего делителя. Если же нам известны разложения чисел </a:t>
          </a:r>
          <a:r>
            <a:rPr lang="ru-RU" i="1" dirty="0"/>
            <a:t>а</a:t>
          </a:r>
          <a:r>
            <a:rPr lang="ru-RU" dirty="0"/>
            <a:t>  и </a:t>
          </a:r>
          <a:r>
            <a:rPr lang="en-US" i="1" dirty="0"/>
            <a:t>b</a:t>
          </a:r>
          <a:r>
            <a:rPr lang="ru-RU" dirty="0"/>
            <a:t> на простые множители, то получить наименьшее общее кратное чисел </a:t>
          </a:r>
          <a:r>
            <a:rPr lang="ru-RU" i="1" dirty="0"/>
            <a:t>а</a:t>
          </a:r>
          <a:r>
            <a:rPr lang="ru-RU" dirty="0"/>
            <a:t>  и </a:t>
          </a:r>
          <a:r>
            <a:rPr lang="en-US" i="1" dirty="0"/>
            <a:t>b</a:t>
          </a:r>
          <a:r>
            <a:rPr lang="ru-RU" dirty="0"/>
            <a:t> можно так: выписать подряд простые числа, входящие хотя бы в одно из разложений, причем если простое число </a:t>
          </a:r>
          <a:r>
            <a:rPr lang="en-US" i="1" dirty="0"/>
            <a:t>p </a:t>
          </a:r>
          <a:r>
            <a:rPr lang="ru-RU" dirty="0"/>
            <a:t>входит </a:t>
          </a:r>
          <a:r>
            <a:rPr lang="en-US" i="1" dirty="0"/>
            <a:t>k</a:t>
          </a:r>
          <a:r>
            <a:rPr lang="ru-RU" dirty="0"/>
            <a:t> раз в разложение одного из чисел, </a:t>
          </a:r>
          <a:r>
            <a:rPr lang="en-US" i="1" dirty="0"/>
            <a:t>l</a:t>
          </a:r>
          <a:r>
            <a:rPr lang="ru-RU" dirty="0"/>
            <a:t> раз в разложение другого и</a:t>
          </a:r>
          <a:r>
            <a:rPr lang="ru-RU" i="1" dirty="0"/>
            <a:t> </a:t>
          </a:r>
          <a:r>
            <a:rPr lang="en-US" i="1" dirty="0"/>
            <a:t>k </a:t>
          </a:r>
          <a:r>
            <a:rPr lang="ru-RU" i="1" dirty="0"/>
            <a:t>&lt; </a:t>
          </a:r>
          <a:r>
            <a:rPr lang="en-US" i="1" dirty="0"/>
            <a:t>l</a:t>
          </a:r>
          <a:r>
            <a:rPr lang="ru-RU" dirty="0"/>
            <a:t>, то число </a:t>
          </a:r>
          <a:r>
            <a:rPr lang="en-US" i="1" dirty="0"/>
            <a:t>p</a:t>
          </a:r>
          <a:r>
            <a:rPr lang="ru-RU" dirty="0"/>
            <a:t> следует выписать </a:t>
          </a:r>
          <a:r>
            <a:rPr lang="en-US" i="1" dirty="0"/>
            <a:t>l</a:t>
          </a:r>
          <a:r>
            <a:rPr lang="ru-RU" dirty="0"/>
            <a:t> раз; произведение всех выписанных чисел и даст наименьшее общее кратное чисел</a:t>
          </a:r>
          <a:r>
            <a:rPr lang="ru-RU" i="1" dirty="0"/>
            <a:t> а</a:t>
          </a:r>
          <a:r>
            <a:rPr lang="ru-RU" dirty="0"/>
            <a:t> и</a:t>
          </a:r>
          <a:r>
            <a:rPr lang="ru-RU" i="1" dirty="0"/>
            <a:t> </a:t>
          </a:r>
          <a:r>
            <a:rPr lang="en-US" i="1" dirty="0"/>
            <a:t>b</a:t>
          </a:r>
          <a:r>
            <a:rPr lang="ru-RU" i="1" dirty="0"/>
            <a:t>.</a:t>
          </a:r>
          <a:r>
            <a:rPr lang="ru-RU" dirty="0"/>
            <a:t>и по 8 человек или по 12 человек в каждую. В том и в другом случае свободных мест не останется. Сколько было экскурсантов, если их больше 80, но меньше 100?</a:t>
          </a:r>
        </a:p>
      </dgm:t>
    </dgm:pt>
    <dgm:pt modelId="{817A8E78-DC0C-4F3C-B6CC-29188AB33D03}" type="parTrans" cxnId="{FA40078F-B43D-4249-ABD9-232DD4B4CAEC}">
      <dgm:prSet/>
      <dgm:spPr/>
      <dgm:t>
        <a:bodyPr/>
        <a:lstStyle/>
        <a:p>
          <a:endParaRPr lang="ru-RU"/>
        </a:p>
      </dgm:t>
    </dgm:pt>
    <dgm:pt modelId="{F15C4384-7108-4872-9C5B-14FD2DB2DD03}" type="sibTrans" cxnId="{FA40078F-B43D-4249-ABD9-232DD4B4CAEC}">
      <dgm:prSet/>
      <dgm:spPr/>
      <dgm:t>
        <a:bodyPr/>
        <a:lstStyle/>
        <a:p>
          <a:endParaRPr lang="ru-RU" b="1"/>
        </a:p>
      </dgm:t>
    </dgm:pt>
    <dgm:pt modelId="{374DFF6E-7E88-49FF-A206-919EBC53AE12}">
      <dgm:prSet/>
      <dgm:spPr/>
      <dgm:t>
        <a:bodyPr/>
        <a:lstStyle/>
        <a:p>
          <a:pPr rtl="0"/>
          <a:r>
            <a:rPr lang="ru-RU"/>
            <a:t>Чтобы узнать сколько было экскурсантов, которых можно было посадить в лодки по 8 или 12 человек, нужно, чтобы их число было кратно и 8, и 12. Запишем ряды кратных этих чисел и подчеркнем в них общие числа.</a:t>
          </a:r>
        </a:p>
      </dgm:t>
    </dgm:pt>
    <dgm:pt modelId="{C85F2688-DBAA-4D34-969C-CCA7317F865E}" type="parTrans" cxnId="{293BEC97-3C36-478D-A39C-08FC68FC0F27}">
      <dgm:prSet/>
      <dgm:spPr/>
      <dgm:t>
        <a:bodyPr/>
        <a:lstStyle/>
        <a:p>
          <a:endParaRPr lang="ru-RU"/>
        </a:p>
      </dgm:t>
    </dgm:pt>
    <dgm:pt modelId="{32E0D184-2CDD-474C-9A16-2AC0C699FAFA}" type="sibTrans" cxnId="{293BEC97-3C36-478D-A39C-08FC68FC0F27}">
      <dgm:prSet/>
      <dgm:spPr/>
      <dgm:t>
        <a:bodyPr/>
        <a:lstStyle/>
        <a:p>
          <a:endParaRPr lang="ru-RU"/>
        </a:p>
      </dgm:t>
    </dgm:pt>
    <dgm:pt modelId="{B53A617C-E477-4FFA-93CA-A1B0CC2DA64E}">
      <dgm:prSet/>
      <dgm:spPr/>
      <dgm:t>
        <a:bodyPr/>
        <a:lstStyle/>
        <a:p>
          <a:pPr rtl="0"/>
          <a:r>
            <a:rPr lang="ru-RU"/>
            <a:t>Ряд кратных числа 12: 12, </a:t>
          </a:r>
          <a:r>
            <a:rPr lang="ru-RU" u="sng"/>
            <a:t>24</a:t>
          </a:r>
          <a:r>
            <a:rPr lang="ru-RU"/>
            <a:t>, 36, </a:t>
          </a:r>
          <a:r>
            <a:rPr lang="ru-RU" u="sng"/>
            <a:t>48</a:t>
          </a:r>
          <a:r>
            <a:rPr lang="ru-RU"/>
            <a:t>, 60, </a:t>
          </a:r>
          <a:r>
            <a:rPr lang="ru-RU" u="sng"/>
            <a:t>72</a:t>
          </a:r>
          <a:r>
            <a:rPr lang="ru-RU"/>
            <a:t>, 84, </a:t>
          </a:r>
          <a:r>
            <a:rPr lang="ru-RU" u="sng"/>
            <a:t>96</a:t>
          </a:r>
          <a:r>
            <a:rPr lang="ru-RU"/>
            <a:t>, 108…</a:t>
          </a:r>
        </a:p>
      </dgm:t>
    </dgm:pt>
    <dgm:pt modelId="{9BD3B5BC-D2D1-499E-A134-55ED619E4B7E}" type="parTrans" cxnId="{6F9F7CD3-6AD9-475B-8FD9-153AC2F3777E}">
      <dgm:prSet/>
      <dgm:spPr/>
      <dgm:t>
        <a:bodyPr/>
        <a:lstStyle/>
        <a:p>
          <a:endParaRPr lang="ru-RU"/>
        </a:p>
      </dgm:t>
    </dgm:pt>
    <dgm:pt modelId="{4382CC53-4B54-4AC8-9C18-6C77879483A3}" type="sibTrans" cxnId="{6F9F7CD3-6AD9-475B-8FD9-153AC2F3777E}">
      <dgm:prSet/>
      <dgm:spPr/>
      <dgm:t>
        <a:bodyPr/>
        <a:lstStyle/>
        <a:p>
          <a:endParaRPr lang="ru-RU"/>
        </a:p>
      </dgm:t>
    </dgm:pt>
    <dgm:pt modelId="{4E5E5399-DBF1-4F87-BA18-426B2EC7C776}">
      <dgm:prSet/>
      <dgm:spPr/>
      <dgm:t>
        <a:bodyPr/>
        <a:lstStyle/>
        <a:p>
          <a:pPr rtl="0"/>
          <a:r>
            <a:rPr lang="ru-RU"/>
            <a:t>Ряд кратных числа 8: 8, 16, </a:t>
          </a:r>
          <a:r>
            <a:rPr lang="ru-RU" u="sng"/>
            <a:t>24</a:t>
          </a:r>
          <a:r>
            <a:rPr lang="ru-RU"/>
            <a:t>, 32, 40, </a:t>
          </a:r>
          <a:r>
            <a:rPr lang="ru-RU" u="sng"/>
            <a:t>48</a:t>
          </a:r>
          <a:r>
            <a:rPr lang="ru-RU"/>
            <a:t>, 56, 64, </a:t>
          </a:r>
          <a:r>
            <a:rPr lang="ru-RU" u="sng"/>
            <a:t>72</a:t>
          </a:r>
          <a:r>
            <a:rPr lang="ru-RU"/>
            <a:t>, 80, 88, </a:t>
          </a:r>
          <a:r>
            <a:rPr lang="ru-RU" u="sng"/>
            <a:t>96</a:t>
          </a:r>
          <a:r>
            <a:rPr lang="ru-RU"/>
            <a:t>, 104…</a:t>
          </a:r>
        </a:p>
      </dgm:t>
    </dgm:pt>
    <dgm:pt modelId="{EE44CDBB-AFF9-498C-B2B2-4E7361F1C9A2}" type="parTrans" cxnId="{87CCF77F-35BD-4B13-9E7B-52F2ACF74463}">
      <dgm:prSet/>
      <dgm:spPr/>
      <dgm:t>
        <a:bodyPr/>
        <a:lstStyle/>
        <a:p>
          <a:endParaRPr lang="ru-RU"/>
        </a:p>
      </dgm:t>
    </dgm:pt>
    <dgm:pt modelId="{34DF4894-28D3-442E-9D36-A0531FB3D4C3}" type="sibTrans" cxnId="{87CCF77F-35BD-4B13-9E7B-52F2ACF74463}">
      <dgm:prSet/>
      <dgm:spPr/>
      <dgm:t>
        <a:bodyPr/>
        <a:lstStyle/>
        <a:p>
          <a:endParaRPr lang="ru-RU"/>
        </a:p>
      </dgm:t>
    </dgm:pt>
    <dgm:pt modelId="{B0891610-025A-459B-8DFE-C1AF1E26561A}">
      <dgm:prSet/>
      <dgm:spPr/>
      <dgm:t>
        <a:bodyPr/>
        <a:lstStyle/>
        <a:p>
          <a:pPr rtl="0"/>
          <a:r>
            <a:rPr lang="ru-RU"/>
            <a:t>Так, как в задаче сказано, что экскурсантов было больше 80 и меньше 100, то подходит число </a:t>
          </a:r>
          <a:r>
            <a:rPr lang="ru-RU" b="1"/>
            <a:t>96</a:t>
          </a:r>
          <a:r>
            <a:rPr lang="ru-RU"/>
            <a:t>. </a:t>
          </a:r>
        </a:p>
      </dgm:t>
    </dgm:pt>
    <dgm:pt modelId="{469A57A3-DAA5-4066-92DD-F254CAC1980C}" type="parTrans" cxnId="{347660DD-AED9-4772-B67E-2CF61287106C}">
      <dgm:prSet/>
      <dgm:spPr/>
      <dgm:t>
        <a:bodyPr/>
        <a:lstStyle/>
        <a:p>
          <a:endParaRPr lang="ru-RU"/>
        </a:p>
      </dgm:t>
    </dgm:pt>
    <dgm:pt modelId="{CE750C6F-875B-4FCA-BCBF-06AF0C0198E6}" type="sibTrans" cxnId="{347660DD-AED9-4772-B67E-2CF61287106C}">
      <dgm:prSet/>
      <dgm:spPr/>
      <dgm:t>
        <a:bodyPr/>
        <a:lstStyle/>
        <a:p>
          <a:endParaRPr lang="ru-RU"/>
        </a:p>
      </dgm:t>
    </dgm:pt>
    <dgm:pt modelId="{95FE12CE-9580-4E81-A227-8973E5242890}" type="pres">
      <dgm:prSet presAssocID="{648D0DC7-FB45-43ED-A755-FDC6741CE780}" presName="Name0" presStyleCnt="0">
        <dgm:presLayoutVars>
          <dgm:dir/>
          <dgm:resizeHandles val="exact"/>
        </dgm:presLayoutVars>
      </dgm:prSet>
      <dgm:spPr/>
    </dgm:pt>
    <dgm:pt modelId="{002F4632-F403-4FE5-AA76-FC6303A19D0E}" type="pres">
      <dgm:prSet presAssocID="{B6C8BAC7-29FD-43C3-A32B-A5B1FC4000D6}" presName="node" presStyleLbl="node1" presStyleIdx="0" presStyleCnt="5">
        <dgm:presLayoutVars>
          <dgm:bulletEnabled val="1"/>
        </dgm:presLayoutVars>
      </dgm:prSet>
      <dgm:spPr/>
    </dgm:pt>
    <dgm:pt modelId="{90D5DDD1-02F1-4BF6-AE01-7D840A14D07A}" type="pres">
      <dgm:prSet presAssocID="{F15C4384-7108-4872-9C5B-14FD2DB2DD03}" presName="sibTrans" presStyleLbl="sibTrans1D1" presStyleIdx="0" presStyleCnt="4"/>
      <dgm:spPr/>
    </dgm:pt>
    <dgm:pt modelId="{08EEE057-22B4-4AE4-8BF2-FBF63BDDB83E}" type="pres">
      <dgm:prSet presAssocID="{F15C4384-7108-4872-9C5B-14FD2DB2DD03}" presName="connectorText" presStyleLbl="sibTrans1D1" presStyleIdx="0" presStyleCnt="4"/>
      <dgm:spPr/>
    </dgm:pt>
    <dgm:pt modelId="{E13BBD37-E96B-46BF-B77A-103A5A08733D}" type="pres">
      <dgm:prSet presAssocID="{374DFF6E-7E88-49FF-A206-919EBC53AE12}" presName="node" presStyleLbl="node1" presStyleIdx="1" presStyleCnt="5">
        <dgm:presLayoutVars>
          <dgm:bulletEnabled val="1"/>
        </dgm:presLayoutVars>
      </dgm:prSet>
      <dgm:spPr/>
    </dgm:pt>
    <dgm:pt modelId="{2E8EC678-92B2-4236-BD63-7BA64AEC5B55}" type="pres">
      <dgm:prSet presAssocID="{32E0D184-2CDD-474C-9A16-2AC0C699FAFA}" presName="sibTrans" presStyleLbl="sibTrans1D1" presStyleIdx="1" presStyleCnt="4"/>
      <dgm:spPr/>
    </dgm:pt>
    <dgm:pt modelId="{786CD0F5-2179-42A1-BE68-69F172994765}" type="pres">
      <dgm:prSet presAssocID="{32E0D184-2CDD-474C-9A16-2AC0C699FAFA}" presName="connectorText" presStyleLbl="sibTrans1D1" presStyleIdx="1" presStyleCnt="4"/>
      <dgm:spPr/>
    </dgm:pt>
    <dgm:pt modelId="{57F51C36-D6C9-472E-87F0-AE0C65E83C32}" type="pres">
      <dgm:prSet presAssocID="{B53A617C-E477-4FFA-93CA-A1B0CC2DA64E}" presName="node" presStyleLbl="node1" presStyleIdx="2" presStyleCnt="5">
        <dgm:presLayoutVars>
          <dgm:bulletEnabled val="1"/>
        </dgm:presLayoutVars>
      </dgm:prSet>
      <dgm:spPr/>
    </dgm:pt>
    <dgm:pt modelId="{98B8F207-5557-4FB0-A473-27014312BA9F}" type="pres">
      <dgm:prSet presAssocID="{4382CC53-4B54-4AC8-9C18-6C77879483A3}" presName="sibTrans" presStyleLbl="sibTrans1D1" presStyleIdx="2" presStyleCnt="4"/>
      <dgm:spPr/>
    </dgm:pt>
    <dgm:pt modelId="{5C565FC6-D579-433D-A4D6-9539F8DE0F95}" type="pres">
      <dgm:prSet presAssocID="{4382CC53-4B54-4AC8-9C18-6C77879483A3}" presName="connectorText" presStyleLbl="sibTrans1D1" presStyleIdx="2" presStyleCnt="4"/>
      <dgm:spPr/>
    </dgm:pt>
    <dgm:pt modelId="{56927EF1-858D-4288-A5C9-E737743FF9B2}" type="pres">
      <dgm:prSet presAssocID="{4E5E5399-DBF1-4F87-BA18-426B2EC7C776}" presName="node" presStyleLbl="node1" presStyleIdx="3" presStyleCnt="5">
        <dgm:presLayoutVars>
          <dgm:bulletEnabled val="1"/>
        </dgm:presLayoutVars>
      </dgm:prSet>
      <dgm:spPr/>
    </dgm:pt>
    <dgm:pt modelId="{B6BD474B-E930-45AB-A437-C75DC442E1DC}" type="pres">
      <dgm:prSet presAssocID="{34DF4894-28D3-442E-9D36-A0531FB3D4C3}" presName="sibTrans" presStyleLbl="sibTrans1D1" presStyleIdx="3" presStyleCnt="4"/>
      <dgm:spPr/>
    </dgm:pt>
    <dgm:pt modelId="{D983BC02-2CA1-408E-BC29-1B4C49FE8F67}" type="pres">
      <dgm:prSet presAssocID="{34DF4894-28D3-442E-9D36-A0531FB3D4C3}" presName="connectorText" presStyleLbl="sibTrans1D1" presStyleIdx="3" presStyleCnt="4"/>
      <dgm:spPr/>
    </dgm:pt>
    <dgm:pt modelId="{A5CB6BC0-F614-4DEF-A8BF-7D8EAF2DD09F}" type="pres">
      <dgm:prSet presAssocID="{B0891610-025A-459B-8DFE-C1AF1E26561A}" presName="node" presStyleLbl="node1" presStyleIdx="4" presStyleCnt="5">
        <dgm:presLayoutVars>
          <dgm:bulletEnabled val="1"/>
        </dgm:presLayoutVars>
      </dgm:prSet>
      <dgm:spPr/>
    </dgm:pt>
  </dgm:ptLst>
  <dgm:cxnLst>
    <dgm:cxn modelId="{408CF400-F455-421D-BFC4-0ED69D05B114}" type="presOf" srcId="{B53A617C-E477-4FFA-93CA-A1B0CC2DA64E}" destId="{57F51C36-D6C9-472E-87F0-AE0C65E83C32}" srcOrd="0" destOrd="0" presId="urn:microsoft.com/office/officeart/2005/8/layout/bProcess3"/>
    <dgm:cxn modelId="{86F9E906-2807-45AF-B33A-62C7FF751056}" type="presOf" srcId="{32E0D184-2CDD-474C-9A16-2AC0C699FAFA}" destId="{786CD0F5-2179-42A1-BE68-69F172994765}" srcOrd="1" destOrd="0" presId="urn:microsoft.com/office/officeart/2005/8/layout/bProcess3"/>
    <dgm:cxn modelId="{11F4690C-FE37-4907-BC03-38BF2321E888}" type="presOf" srcId="{4382CC53-4B54-4AC8-9C18-6C77879483A3}" destId="{5C565FC6-D579-433D-A4D6-9539F8DE0F95}" srcOrd="1" destOrd="0" presId="urn:microsoft.com/office/officeart/2005/8/layout/bProcess3"/>
    <dgm:cxn modelId="{5FA0D634-6518-4AEE-BE44-118B821691BF}" type="presOf" srcId="{4382CC53-4B54-4AC8-9C18-6C77879483A3}" destId="{98B8F207-5557-4FB0-A473-27014312BA9F}" srcOrd="0" destOrd="0" presId="urn:microsoft.com/office/officeart/2005/8/layout/bProcess3"/>
    <dgm:cxn modelId="{F1AAD975-B365-4BC4-B5EB-6BC305A099DD}" type="presOf" srcId="{374DFF6E-7E88-49FF-A206-919EBC53AE12}" destId="{E13BBD37-E96B-46BF-B77A-103A5A08733D}" srcOrd="0" destOrd="0" presId="urn:microsoft.com/office/officeart/2005/8/layout/bProcess3"/>
    <dgm:cxn modelId="{E0D8B256-BABF-4CD3-9D11-71EBEE5D3BAA}" type="presOf" srcId="{32E0D184-2CDD-474C-9A16-2AC0C699FAFA}" destId="{2E8EC678-92B2-4236-BD63-7BA64AEC5B55}" srcOrd="0" destOrd="0" presId="urn:microsoft.com/office/officeart/2005/8/layout/bProcess3"/>
    <dgm:cxn modelId="{87CCF77F-35BD-4B13-9E7B-52F2ACF74463}" srcId="{648D0DC7-FB45-43ED-A755-FDC6741CE780}" destId="{4E5E5399-DBF1-4F87-BA18-426B2EC7C776}" srcOrd="3" destOrd="0" parTransId="{EE44CDBB-AFF9-498C-B2B2-4E7361F1C9A2}" sibTransId="{34DF4894-28D3-442E-9D36-A0531FB3D4C3}"/>
    <dgm:cxn modelId="{9F32238E-0CED-403F-921E-7C84015AA79B}" type="presOf" srcId="{34DF4894-28D3-442E-9D36-A0531FB3D4C3}" destId="{D983BC02-2CA1-408E-BC29-1B4C49FE8F67}" srcOrd="1" destOrd="0" presId="urn:microsoft.com/office/officeart/2005/8/layout/bProcess3"/>
    <dgm:cxn modelId="{FA40078F-B43D-4249-ABD9-232DD4B4CAEC}" srcId="{648D0DC7-FB45-43ED-A755-FDC6741CE780}" destId="{B6C8BAC7-29FD-43C3-A32B-A5B1FC4000D6}" srcOrd="0" destOrd="0" parTransId="{817A8E78-DC0C-4F3C-B6CC-29188AB33D03}" sibTransId="{F15C4384-7108-4872-9C5B-14FD2DB2DD03}"/>
    <dgm:cxn modelId="{8AECFC93-FA58-4DF7-B0D6-4AB1C1E961C6}" type="presOf" srcId="{B0891610-025A-459B-8DFE-C1AF1E26561A}" destId="{A5CB6BC0-F614-4DEF-A8BF-7D8EAF2DD09F}" srcOrd="0" destOrd="0" presId="urn:microsoft.com/office/officeart/2005/8/layout/bProcess3"/>
    <dgm:cxn modelId="{293BEC97-3C36-478D-A39C-08FC68FC0F27}" srcId="{648D0DC7-FB45-43ED-A755-FDC6741CE780}" destId="{374DFF6E-7E88-49FF-A206-919EBC53AE12}" srcOrd="1" destOrd="0" parTransId="{C85F2688-DBAA-4D34-969C-CCA7317F865E}" sibTransId="{32E0D184-2CDD-474C-9A16-2AC0C699FAFA}"/>
    <dgm:cxn modelId="{137821B0-2D35-4F84-A2B0-217D481E3612}" type="presOf" srcId="{F15C4384-7108-4872-9C5B-14FD2DB2DD03}" destId="{08EEE057-22B4-4AE4-8BF2-FBF63BDDB83E}" srcOrd="1" destOrd="0" presId="urn:microsoft.com/office/officeart/2005/8/layout/bProcess3"/>
    <dgm:cxn modelId="{CAB79BB5-69DC-4F8A-A05E-41D3A2D82033}" type="presOf" srcId="{34DF4894-28D3-442E-9D36-A0531FB3D4C3}" destId="{B6BD474B-E930-45AB-A437-C75DC442E1DC}" srcOrd="0" destOrd="0" presId="urn:microsoft.com/office/officeart/2005/8/layout/bProcess3"/>
    <dgm:cxn modelId="{979165BC-6362-4F59-B93B-6830ABD1CA81}" type="presOf" srcId="{F15C4384-7108-4872-9C5B-14FD2DB2DD03}" destId="{90D5DDD1-02F1-4BF6-AE01-7D840A14D07A}" srcOrd="0" destOrd="0" presId="urn:microsoft.com/office/officeart/2005/8/layout/bProcess3"/>
    <dgm:cxn modelId="{6F9F7CD3-6AD9-475B-8FD9-153AC2F3777E}" srcId="{648D0DC7-FB45-43ED-A755-FDC6741CE780}" destId="{B53A617C-E477-4FFA-93CA-A1B0CC2DA64E}" srcOrd="2" destOrd="0" parTransId="{9BD3B5BC-D2D1-499E-A134-55ED619E4B7E}" sibTransId="{4382CC53-4B54-4AC8-9C18-6C77879483A3}"/>
    <dgm:cxn modelId="{E1538CD5-75A6-4145-975F-1842BC88B910}" type="presOf" srcId="{B6C8BAC7-29FD-43C3-A32B-A5B1FC4000D6}" destId="{002F4632-F403-4FE5-AA76-FC6303A19D0E}" srcOrd="0" destOrd="0" presId="urn:microsoft.com/office/officeart/2005/8/layout/bProcess3"/>
    <dgm:cxn modelId="{885E60DB-D18D-4306-894D-66CA2E4358C9}" type="presOf" srcId="{4E5E5399-DBF1-4F87-BA18-426B2EC7C776}" destId="{56927EF1-858D-4288-A5C9-E737743FF9B2}" srcOrd="0" destOrd="0" presId="urn:microsoft.com/office/officeart/2005/8/layout/bProcess3"/>
    <dgm:cxn modelId="{347660DD-AED9-4772-B67E-2CF61287106C}" srcId="{648D0DC7-FB45-43ED-A755-FDC6741CE780}" destId="{B0891610-025A-459B-8DFE-C1AF1E26561A}" srcOrd="4" destOrd="0" parTransId="{469A57A3-DAA5-4066-92DD-F254CAC1980C}" sibTransId="{CE750C6F-875B-4FCA-BCBF-06AF0C0198E6}"/>
    <dgm:cxn modelId="{D6354EE0-B9B2-418C-8C40-E0E484DF147B}" type="presOf" srcId="{648D0DC7-FB45-43ED-A755-FDC6741CE780}" destId="{95FE12CE-9580-4E81-A227-8973E5242890}" srcOrd="0" destOrd="0" presId="urn:microsoft.com/office/officeart/2005/8/layout/bProcess3"/>
    <dgm:cxn modelId="{B94C8A91-95DE-4BE9-858F-68BD95E1F278}" type="presParOf" srcId="{95FE12CE-9580-4E81-A227-8973E5242890}" destId="{002F4632-F403-4FE5-AA76-FC6303A19D0E}" srcOrd="0" destOrd="0" presId="urn:microsoft.com/office/officeart/2005/8/layout/bProcess3"/>
    <dgm:cxn modelId="{6622359E-20F2-4B47-B7ED-C69701BF7212}" type="presParOf" srcId="{95FE12CE-9580-4E81-A227-8973E5242890}" destId="{90D5DDD1-02F1-4BF6-AE01-7D840A14D07A}" srcOrd="1" destOrd="0" presId="urn:microsoft.com/office/officeart/2005/8/layout/bProcess3"/>
    <dgm:cxn modelId="{C05252D4-E56A-4897-872B-C058BD8FCEFD}" type="presParOf" srcId="{90D5DDD1-02F1-4BF6-AE01-7D840A14D07A}" destId="{08EEE057-22B4-4AE4-8BF2-FBF63BDDB83E}" srcOrd="0" destOrd="0" presId="urn:microsoft.com/office/officeart/2005/8/layout/bProcess3"/>
    <dgm:cxn modelId="{BE61323E-E67B-46D8-AD52-7794DFAE64DB}" type="presParOf" srcId="{95FE12CE-9580-4E81-A227-8973E5242890}" destId="{E13BBD37-E96B-46BF-B77A-103A5A08733D}" srcOrd="2" destOrd="0" presId="urn:microsoft.com/office/officeart/2005/8/layout/bProcess3"/>
    <dgm:cxn modelId="{13DC21B2-BB7E-42A6-B2FD-6B3D279AD2B3}" type="presParOf" srcId="{95FE12CE-9580-4E81-A227-8973E5242890}" destId="{2E8EC678-92B2-4236-BD63-7BA64AEC5B55}" srcOrd="3" destOrd="0" presId="urn:microsoft.com/office/officeart/2005/8/layout/bProcess3"/>
    <dgm:cxn modelId="{F43DD83C-E7D7-4543-AA3E-F3D5C71719D3}" type="presParOf" srcId="{2E8EC678-92B2-4236-BD63-7BA64AEC5B55}" destId="{786CD0F5-2179-42A1-BE68-69F172994765}" srcOrd="0" destOrd="0" presId="urn:microsoft.com/office/officeart/2005/8/layout/bProcess3"/>
    <dgm:cxn modelId="{A59E99D4-B8D2-42E0-94D6-CC14841E91E3}" type="presParOf" srcId="{95FE12CE-9580-4E81-A227-8973E5242890}" destId="{57F51C36-D6C9-472E-87F0-AE0C65E83C32}" srcOrd="4" destOrd="0" presId="urn:microsoft.com/office/officeart/2005/8/layout/bProcess3"/>
    <dgm:cxn modelId="{227FC867-03D6-4C8A-8AFB-8A611A77F74C}" type="presParOf" srcId="{95FE12CE-9580-4E81-A227-8973E5242890}" destId="{98B8F207-5557-4FB0-A473-27014312BA9F}" srcOrd="5" destOrd="0" presId="urn:microsoft.com/office/officeart/2005/8/layout/bProcess3"/>
    <dgm:cxn modelId="{C8B9F0C8-AB47-4BB0-B7C0-E82CF6EC19BA}" type="presParOf" srcId="{98B8F207-5557-4FB0-A473-27014312BA9F}" destId="{5C565FC6-D579-433D-A4D6-9539F8DE0F95}" srcOrd="0" destOrd="0" presId="urn:microsoft.com/office/officeart/2005/8/layout/bProcess3"/>
    <dgm:cxn modelId="{CEF43D9A-3B35-4A8A-8BD8-81AC0EBEF723}" type="presParOf" srcId="{95FE12CE-9580-4E81-A227-8973E5242890}" destId="{56927EF1-858D-4288-A5C9-E737743FF9B2}" srcOrd="6" destOrd="0" presId="urn:microsoft.com/office/officeart/2005/8/layout/bProcess3"/>
    <dgm:cxn modelId="{C9B9D7E8-10A8-4699-9DCA-7B68E2457CF7}" type="presParOf" srcId="{95FE12CE-9580-4E81-A227-8973E5242890}" destId="{B6BD474B-E930-45AB-A437-C75DC442E1DC}" srcOrd="7" destOrd="0" presId="urn:microsoft.com/office/officeart/2005/8/layout/bProcess3"/>
    <dgm:cxn modelId="{A99CB30A-8D9F-4FF4-A69A-4B37E427FDB6}" type="presParOf" srcId="{B6BD474B-E930-45AB-A437-C75DC442E1DC}" destId="{D983BC02-2CA1-408E-BC29-1B4C49FE8F67}" srcOrd="0" destOrd="0" presId="urn:microsoft.com/office/officeart/2005/8/layout/bProcess3"/>
    <dgm:cxn modelId="{DD660267-F709-4115-9B27-A7686A360E80}" type="presParOf" srcId="{95FE12CE-9580-4E81-A227-8973E5242890}" destId="{A5CB6BC0-F614-4DEF-A8BF-7D8EAF2DD09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A045B5-540D-4945-9721-12A30DCC7C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EEC4BBA-2AE5-4522-A885-CE6F78C3FAC2}">
      <dgm:prSet phldrT="[Текст]"/>
      <dgm:spPr/>
      <dgm:t>
        <a:bodyPr/>
        <a:lstStyle/>
        <a:p>
          <a:r>
            <a:rPr lang="ru-RU" dirty="0"/>
            <a:t>Наименьшее общее кратное натуральных чисел m и n обозначается HOK(</a:t>
          </a:r>
          <a:r>
            <a:rPr lang="ru-RU" dirty="0" err="1"/>
            <a:t>m,n</a:t>
          </a:r>
          <a:r>
            <a:rPr lang="ru-RU" dirty="0"/>
            <a:t>) - по первым буквам слов «Наименьшее Общее Кратное»</a:t>
          </a:r>
        </a:p>
      </dgm:t>
    </dgm:pt>
    <dgm:pt modelId="{AE5B0213-21D2-4B2F-8959-BC309E619634}" type="parTrans" cxnId="{A9F57769-E02C-4635-9ACC-3C61F03415F9}">
      <dgm:prSet/>
      <dgm:spPr/>
      <dgm:t>
        <a:bodyPr/>
        <a:lstStyle/>
        <a:p>
          <a:endParaRPr lang="ru-RU"/>
        </a:p>
      </dgm:t>
    </dgm:pt>
    <dgm:pt modelId="{A608733F-59C7-4A81-8584-8571E19BE1FC}" type="sibTrans" cxnId="{A9F57769-E02C-4635-9ACC-3C61F03415F9}">
      <dgm:prSet/>
      <dgm:spPr/>
      <dgm:t>
        <a:bodyPr/>
        <a:lstStyle/>
        <a:p>
          <a:endParaRPr lang="ru-RU"/>
        </a:p>
      </dgm:t>
    </dgm:pt>
    <dgm:pt modelId="{B264629A-0096-48FA-BA32-89AAB19F4479}">
      <dgm:prSet/>
      <dgm:spPr/>
      <dgm:t>
        <a:bodyPr/>
        <a:lstStyle/>
        <a:p>
          <a:r>
            <a:rPr lang="ru-RU" dirty="0"/>
            <a:t>Каждое кратное числа НОК(</a:t>
          </a:r>
          <a:r>
            <a:rPr lang="ru-RU" dirty="0" err="1"/>
            <a:t>т,n</a:t>
          </a:r>
          <a:r>
            <a:rPr lang="ru-RU" dirty="0"/>
            <a:t>) является общим кратным чисел m и n, и, наоборот, каждое их общее кратное является кратным числа НОК(</a:t>
          </a:r>
          <a:r>
            <a:rPr lang="ru-RU" dirty="0" err="1"/>
            <a:t>m,n</a:t>
          </a:r>
          <a:r>
            <a:rPr lang="ru-RU" dirty="0"/>
            <a:t>). </a:t>
          </a:r>
        </a:p>
      </dgm:t>
    </dgm:pt>
    <dgm:pt modelId="{437F0F31-82F0-4B3C-B4C3-02894D9F2C7C}" type="parTrans" cxnId="{29854A1D-7910-4EF9-8F4E-E3DC2D84CE25}">
      <dgm:prSet/>
      <dgm:spPr/>
      <dgm:t>
        <a:bodyPr/>
        <a:lstStyle/>
        <a:p>
          <a:endParaRPr lang="ru-RU"/>
        </a:p>
      </dgm:t>
    </dgm:pt>
    <dgm:pt modelId="{1FF5A5E9-0931-41F0-8C64-9C0E919507BE}" type="sibTrans" cxnId="{29854A1D-7910-4EF9-8F4E-E3DC2D84CE25}">
      <dgm:prSet/>
      <dgm:spPr/>
      <dgm:t>
        <a:bodyPr/>
        <a:lstStyle/>
        <a:p>
          <a:endParaRPr lang="ru-RU"/>
        </a:p>
      </dgm:t>
    </dgm:pt>
    <dgm:pt modelId="{225AD92B-8E4F-4A48-AD0B-23BE98AE3B66}">
      <dgm:prSet/>
      <dgm:spPr/>
      <dgm:t>
        <a:bodyPr/>
        <a:lstStyle/>
        <a:p>
          <a:r>
            <a:rPr lang="ru-RU" dirty="0"/>
            <a:t>Например, зная, что НОК(40,150) = 600, можно сразу сказать, что общими кратными чисел 40 и 150 будут числа ряда 600, 1200, 1800, 2400, 3000, … .</a:t>
          </a:r>
        </a:p>
      </dgm:t>
    </dgm:pt>
    <dgm:pt modelId="{DE54012D-1BF8-4E23-931D-40CFEE37C15F}" type="parTrans" cxnId="{A0E28D59-6568-426F-9EFD-E326330C6E12}">
      <dgm:prSet/>
      <dgm:spPr/>
      <dgm:t>
        <a:bodyPr/>
        <a:lstStyle/>
        <a:p>
          <a:endParaRPr lang="ru-RU"/>
        </a:p>
      </dgm:t>
    </dgm:pt>
    <dgm:pt modelId="{E9F01CFD-C1CF-47DD-93F7-13251323EEC4}" type="sibTrans" cxnId="{A0E28D59-6568-426F-9EFD-E326330C6E12}">
      <dgm:prSet/>
      <dgm:spPr/>
      <dgm:t>
        <a:bodyPr/>
        <a:lstStyle/>
        <a:p>
          <a:endParaRPr lang="ru-RU"/>
        </a:p>
      </dgm:t>
    </dgm:pt>
    <dgm:pt modelId="{D22ABF18-08F1-4203-BEB6-FB354F752B70}" type="pres">
      <dgm:prSet presAssocID="{95A045B5-540D-4945-9721-12A30DCC7C1F}" presName="compositeShape" presStyleCnt="0">
        <dgm:presLayoutVars>
          <dgm:dir/>
          <dgm:resizeHandles/>
        </dgm:presLayoutVars>
      </dgm:prSet>
      <dgm:spPr/>
    </dgm:pt>
    <dgm:pt modelId="{CD6219EA-89A9-4C35-86AD-2B26096DA1F8}" type="pres">
      <dgm:prSet presAssocID="{95A045B5-540D-4945-9721-12A30DCC7C1F}" presName="pyramid" presStyleLbl="node1" presStyleIdx="0" presStyleCnt="1" custLinFactNeighborX="-258" custLinFactNeighborY="-515"/>
      <dgm:spPr/>
    </dgm:pt>
    <dgm:pt modelId="{B69F84C8-533C-4C32-936E-C5785B4E08C7}" type="pres">
      <dgm:prSet presAssocID="{95A045B5-540D-4945-9721-12A30DCC7C1F}" presName="theList" presStyleCnt="0"/>
      <dgm:spPr/>
    </dgm:pt>
    <dgm:pt modelId="{E6010982-A6BF-47EA-83D0-1AED83BC0AE8}" type="pres">
      <dgm:prSet presAssocID="{CEEC4BBA-2AE5-4522-A885-CE6F78C3FAC2}" presName="aNode" presStyleLbl="fgAcc1" presStyleIdx="0" presStyleCnt="3">
        <dgm:presLayoutVars>
          <dgm:bulletEnabled val="1"/>
        </dgm:presLayoutVars>
      </dgm:prSet>
      <dgm:spPr/>
    </dgm:pt>
    <dgm:pt modelId="{71EE2411-8C76-43BB-BAC9-BCBA302B2692}" type="pres">
      <dgm:prSet presAssocID="{CEEC4BBA-2AE5-4522-A885-CE6F78C3FAC2}" presName="aSpace" presStyleCnt="0"/>
      <dgm:spPr/>
    </dgm:pt>
    <dgm:pt modelId="{58AB2AF9-FF86-4B06-9F45-9CF93ACC7D4A}" type="pres">
      <dgm:prSet presAssocID="{B264629A-0096-48FA-BA32-89AAB19F4479}" presName="aNode" presStyleLbl="fgAcc1" presStyleIdx="1" presStyleCnt="3">
        <dgm:presLayoutVars>
          <dgm:bulletEnabled val="1"/>
        </dgm:presLayoutVars>
      </dgm:prSet>
      <dgm:spPr/>
    </dgm:pt>
    <dgm:pt modelId="{AC5C949D-675A-44E7-B6DC-CB2F4F24A0CE}" type="pres">
      <dgm:prSet presAssocID="{B264629A-0096-48FA-BA32-89AAB19F4479}" presName="aSpace" presStyleCnt="0"/>
      <dgm:spPr/>
    </dgm:pt>
    <dgm:pt modelId="{41AAEFC6-D785-4D3F-A9AF-5A71D283FE45}" type="pres">
      <dgm:prSet presAssocID="{225AD92B-8E4F-4A48-AD0B-23BE98AE3B66}" presName="aNode" presStyleLbl="fgAcc1" presStyleIdx="2" presStyleCnt="3">
        <dgm:presLayoutVars>
          <dgm:bulletEnabled val="1"/>
        </dgm:presLayoutVars>
      </dgm:prSet>
      <dgm:spPr/>
    </dgm:pt>
    <dgm:pt modelId="{13D90DB0-5099-4AE2-8B1D-74CD8EE19D3A}" type="pres">
      <dgm:prSet presAssocID="{225AD92B-8E4F-4A48-AD0B-23BE98AE3B66}" presName="aSpace" presStyleCnt="0"/>
      <dgm:spPr/>
    </dgm:pt>
  </dgm:ptLst>
  <dgm:cxnLst>
    <dgm:cxn modelId="{29854A1D-7910-4EF9-8F4E-E3DC2D84CE25}" srcId="{95A045B5-540D-4945-9721-12A30DCC7C1F}" destId="{B264629A-0096-48FA-BA32-89AAB19F4479}" srcOrd="1" destOrd="0" parTransId="{437F0F31-82F0-4B3C-B4C3-02894D9F2C7C}" sibTransId="{1FF5A5E9-0931-41F0-8C64-9C0E919507BE}"/>
    <dgm:cxn modelId="{876C5A5E-51FC-4D3D-9400-184B3AE4F427}" type="presOf" srcId="{B264629A-0096-48FA-BA32-89AAB19F4479}" destId="{58AB2AF9-FF86-4B06-9F45-9CF93ACC7D4A}" srcOrd="0" destOrd="0" presId="urn:microsoft.com/office/officeart/2005/8/layout/pyramid2"/>
    <dgm:cxn modelId="{A9F57769-E02C-4635-9ACC-3C61F03415F9}" srcId="{95A045B5-540D-4945-9721-12A30DCC7C1F}" destId="{CEEC4BBA-2AE5-4522-A885-CE6F78C3FAC2}" srcOrd="0" destOrd="0" parTransId="{AE5B0213-21D2-4B2F-8959-BC309E619634}" sibTransId="{A608733F-59C7-4A81-8584-8571E19BE1FC}"/>
    <dgm:cxn modelId="{339D394B-C4FB-485E-BFB6-06D618D984D8}" type="presOf" srcId="{95A045B5-540D-4945-9721-12A30DCC7C1F}" destId="{D22ABF18-08F1-4203-BEB6-FB354F752B70}" srcOrd="0" destOrd="0" presId="urn:microsoft.com/office/officeart/2005/8/layout/pyramid2"/>
    <dgm:cxn modelId="{A0E28D59-6568-426F-9EFD-E326330C6E12}" srcId="{95A045B5-540D-4945-9721-12A30DCC7C1F}" destId="{225AD92B-8E4F-4A48-AD0B-23BE98AE3B66}" srcOrd="2" destOrd="0" parTransId="{DE54012D-1BF8-4E23-931D-40CFEE37C15F}" sibTransId="{E9F01CFD-C1CF-47DD-93F7-13251323EEC4}"/>
    <dgm:cxn modelId="{17BE698A-9674-4CB5-9C5B-D03A4E4C566F}" type="presOf" srcId="{CEEC4BBA-2AE5-4522-A885-CE6F78C3FAC2}" destId="{E6010982-A6BF-47EA-83D0-1AED83BC0AE8}" srcOrd="0" destOrd="0" presId="urn:microsoft.com/office/officeart/2005/8/layout/pyramid2"/>
    <dgm:cxn modelId="{D0ACD596-87A4-421D-8160-DE2DE7F07683}" type="presOf" srcId="{225AD92B-8E4F-4A48-AD0B-23BE98AE3B66}" destId="{41AAEFC6-D785-4D3F-A9AF-5A71D283FE45}" srcOrd="0" destOrd="0" presId="urn:microsoft.com/office/officeart/2005/8/layout/pyramid2"/>
    <dgm:cxn modelId="{F585E22A-4DE0-48C9-8717-D5A26A0AC8A1}" type="presParOf" srcId="{D22ABF18-08F1-4203-BEB6-FB354F752B70}" destId="{CD6219EA-89A9-4C35-86AD-2B26096DA1F8}" srcOrd="0" destOrd="0" presId="urn:microsoft.com/office/officeart/2005/8/layout/pyramid2"/>
    <dgm:cxn modelId="{44371071-A0E1-47B4-8E5C-24940F2A7624}" type="presParOf" srcId="{D22ABF18-08F1-4203-BEB6-FB354F752B70}" destId="{B69F84C8-533C-4C32-936E-C5785B4E08C7}" srcOrd="1" destOrd="0" presId="urn:microsoft.com/office/officeart/2005/8/layout/pyramid2"/>
    <dgm:cxn modelId="{992A66B6-85C8-4A60-B1B8-E4E3D7ED197C}" type="presParOf" srcId="{B69F84C8-533C-4C32-936E-C5785B4E08C7}" destId="{E6010982-A6BF-47EA-83D0-1AED83BC0AE8}" srcOrd="0" destOrd="0" presId="urn:microsoft.com/office/officeart/2005/8/layout/pyramid2"/>
    <dgm:cxn modelId="{18F39F3F-E591-4B46-A52C-24C87EAB80C4}" type="presParOf" srcId="{B69F84C8-533C-4C32-936E-C5785B4E08C7}" destId="{71EE2411-8C76-43BB-BAC9-BCBA302B2692}" srcOrd="1" destOrd="0" presId="urn:microsoft.com/office/officeart/2005/8/layout/pyramid2"/>
    <dgm:cxn modelId="{394D35B8-20F3-4112-972D-FB68C3554069}" type="presParOf" srcId="{B69F84C8-533C-4C32-936E-C5785B4E08C7}" destId="{58AB2AF9-FF86-4B06-9F45-9CF93ACC7D4A}" srcOrd="2" destOrd="0" presId="urn:microsoft.com/office/officeart/2005/8/layout/pyramid2"/>
    <dgm:cxn modelId="{876E57E6-055D-4AAB-839B-FE882406681D}" type="presParOf" srcId="{B69F84C8-533C-4C32-936E-C5785B4E08C7}" destId="{AC5C949D-675A-44E7-B6DC-CB2F4F24A0CE}" srcOrd="3" destOrd="0" presId="urn:microsoft.com/office/officeart/2005/8/layout/pyramid2"/>
    <dgm:cxn modelId="{C2C621A9-3E92-4F3E-8926-65F8A30E5030}" type="presParOf" srcId="{B69F84C8-533C-4C32-936E-C5785B4E08C7}" destId="{41AAEFC6-D785-4D3F-A9AF-5A71D283FE45}" srcOrd="4" destOrd="0" presId="urn:microsoft.com/office/officeart/2005/8/layout/pyramid2"/>
    <dgm:cxn modelId="{35BE6EA4-F6F6-4A7B-8568-378E45BB77DF}" type="presParOf" srcId="{B69F84C8-533C-4C32-936E-C5785B4E08C7}" destId="{13D90DB0-5099-4AE2-8B1D-74CD8EE19D3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96055-EC73-4495-A1BF-79E6E5B6CD07}">
      <dsp:nvSpPr>
        <dsp:cNvPr id="0" name=""/>
        <dsp:cNvSpPr/>
      </dsp:nvSpPr>
      <dsp:spPr>
        <a:xfrm>
          <a:off x="0" y="3029171"/>
          <a:ext cx="10820400" cy="994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Например: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	(18, 27)= 9				(36, 54 и 72) = 18</a:t>
          </a:r>
        </a:p>
      </dsp:txBody>
      <dsp:txXfrm>
        <a:off x="0" y="3029171"/>
        <a:ext cx="10820400" cy="994241"/>
      </dsp:txXfrm>
    </dsp:sp>
    <dsp:sp modelId="{C873B218-4B57-4F8D-A618-0E37A2911CA2}">
      <dsp:nvSpPr>
        <dsp:cNvPr id="0" name=""/>
        <dsp:cNvSpPr/>
      </dsp:nvSpPr>
      <dsp:spPr>
        <a:xfrm rot="10800000">
          <a:off x="0" y="1514941"/>
          <a:ext cx="10820400" cy="15291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Для чисел а1,а2 , …, аn он обозначается (а1,а2 , …, аn).</a:t>
          </a:r>
        </a:p>
      </dsp:txBody>
      <dsp:txXfrm rot="10800000">
        <a:off x="0" y="1514941"/>
        <a:ext cx="10820400" cy="993591"/>
      </dsp:txXfrm>
    </dsp:sp>
    <dsp:sp modelId="{64645B20-D804-471B-88D7-D9723F9126F3}">
      <dsp:nvSpPr>
        <dsp:cNvPr id="0" name=""/>
        <dsp:cNvSpPr/>
      </dsp:nvSpPr>
      <dsp:spPr>
        <a:xfrm rot="10800000">
          <a:off x="0" y="711"/>
          <a:ext cx="10820400" cy="15291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Наибольшее натуральное число, на которое делится каждое из данных целых чисел, называется </a:t>
          </a:r>
          <a:r>
            <a:rPr lang="ru-RU" sz="2200" b="1" i="1" kern="1200"/>
            <a:t>наибольшим общим делителем </a:t>
          </a:r>
          <a:r>
            <a:rPr lang="ru-RU" sz="2200" kern="1200"/>
            <a:t>этих чисел.</a:t>
          </a:r>
        </a:p>
      </dsp:txBody>
      <dsp:txXfrm rot="10800000">
        <a:off x="0" y="711"/>
        <a:ext cx="10820400" cy="993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393A4-DCD4-47B1-A296-F7E36E9E9C1C}">
      <dsp:nvSpPr>
        <dsp:cNvPr id="0" name=""/>
        <dsp:cNvSpPr/>
      </dsp:nvSpPr>
      <dsp:spPr>
        <a:xfrm rot="5400000">
          <a:off x="481951" y="1218555"/>
          <a:ext cx="1908444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54F38-67FD-469A-8421-8CC4C2D14E14}">
      <dsp:nvSpPr>
        <dsp:cNvPr id="0" name=""/>
        <dsp:cNvSpPr/>
      </dsp:nvSpPr>
      <dsp:spPr>
        <a:xfrm>
          <a:off x="920954" y="560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Ребята получили на новогодней ёлке одинаковые подарки. Во всех подарках вместе было 123 апельсина и 82 яблока. </a:t>
          </a:r>
        </a:p>
      </dsp:txBody>
      <dsp:txXfrm>
        <a:off x="965864" y="45470"/>
        <a:ext cx="2465729" cy="1443509"/>
      </dsp:txXfrm>
    </dsp:sp>
    <dsp:sp modelId="{64318D52-5DE2-4788-8CAC-DC8475445D40}">
      <dsp:nvSpPr>
        <dsp:cNvPr id="0" name=""/>
        <dsp:cNvSpPr/>
      </dsp:nvSpPr>
      <dsp:spPr>
        <a:xfrm rot="5400000">
          <a:off x="481951" y="3135218"/>
          <a:ext cx="1908444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142E7-5057-43BF-92B2-A6A9808C0C36}">
      <dsp:nvSpPr>
        <dsp:cNvPr id="0" name=""/>
        <dsp:cNvSpPr/>
      </dsp:nvSpPr>
      <dsp:spPr>
        <a:xfrm>
          <a:off x="920954" y="1917223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Сколько ребят присутствовало на ёлке?</a:t>
          </a:r>
        </a:p>
      </dsp:txBody>
      <dsp:txXfrm>
        <a:off x="965864" y="1962133"/>
        <a:ext cx="2465729" cy="1443509"/>
      </dsp:txXfrm>
    </dsp:sp>
    <dsp:sp modelId="{0772EDA3-A155-4C9F-90A6-BD6DA816997D}">
      <dsp:nvSpPr>
        <dsp:cNvPr id="0" name=""/>
        <dsp:cNvSpPr/>
      </dsp:nvSpPr>
      <dsp:spPr>
        <a:xfrm>
          <a:off x="1440282" y="4093549"/>
          <a:ext cx="3390663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C3E3F-2C7F-42E5-987E-6F4924D49D2D}">
      <dsp:nvSpPr>
        <dsp:cNvPr id="0" name=""/>
        <dsp:cNvSpPr/>
      </dsp:nvSpPr>
      <dsp:spPr>
        <a:xfrm>
          <a:off x="920954" y="3833885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 ёлке ребята получили одинаковые подарки</a:t>
          </a:r>
        </a:p>
      </dsp:txBody>
      <dsp:txXfrm>
        <a:off x="965864" y="3878795"/>
        <a:ext cx="2465729" cy="1443509"/>
      </dsp:txXfrm>
    </dsp:sp>
    <dsp:sp modelId="{BB4C6328-07F6-4320-9685-FB449D5F6463}">
      <dsp:nvSpPr>
        <dsp:cNvPr id="0" name=""/>
        <dsp:cNvSpPr/>
      </dsp:nvSpPr>
      <dsp:spPr>
        <a:xfrm rot="16200000">
          <a:off x="3880832" y="3135218"/>
          <a:ext cx="1908444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C207A-5EEB-4A22-ADD3-A6C46624DE6F}">
      <dsp:nvSpPr>
        <dsp:cNvPr id="0" name=""/>
        <dsp:cNvSpPr/>
      </dsp:nvSpPr>
      <dsp:spPr>
        <a:xfrm>
          <a:off x="4319835" y="3833885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Значит число детей должно быть делителем числа апельсинов и делителем числа яблок.</a:t>
          </a:r>
        </a:p>
      </dsp:txBody>
      <dsp:txXfrm>
        <a:off x="4364745" y="3878795"/>
        <a:ext cx="2465729" cy="1443509"/>
      </dsp:txXfrm>
    </dsp:sp>
    <dsp:sp modelId="{71D6BCC0-67AE-429E-9112-62E86C3F98C4}">
      <dsp:nvSpPr>
        <dsp:cNvPr id="0" name=""/>
        <dsp:cNvSpPr/>
      </dsp:nvSpPr>
      <dsp:spPr>
        <a:xfrm rot="16200000">
          <a:off x="3880832" y="1218555"/>
          <a:ext cx="1908444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B19AA-06C2-4AE5-9773-FD0AD1112017}">
      <dsp:nvSpPr>
        <dsp:cNvPr id="0" name=""/>
        <dsp:cNvSpPr/>
      </dsp:nvSpPr>
      <dsp:spPr>
        <a:xfrm>
          <a:off x="4319835" y="1917223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Делители числа 123 – это числа 1, 3, 41,123.</a:t>
          </a:r>
        </a:p>
      </dsp:txBody>
      <dsp:txXfrm>
        <a:off x="4364745" y="1962133"/>
        <a:ext cx="2465729" cy="1443509"/>
      </dsp:txXfrm>
    </dsp:sp>
    <dsp:sp modelId="{140F9443-16F4-47E4-889B-9B1DCA457E32}">
      <dsp:nvSpPr>
        <dsp:cNvPr id="0" name=""/>
        <dsp:cNvSpPr/>
      </dsp:nvSpPr>
      <dsp:spPr>
        <a:xfrm>
          <a:off x="4839163" y="260224"/>
          <a:ext cx="3390663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A338-F346-48B5-8B78-6E0CC367C1D6}">
      <dsp:nvSpPr>
        <dsp:cNvPr id="0" name=""/>
        <dsp:cNvSpPr/>
      </dsp:nvSpPr>
      <dsp:spPr>
        <a:xfrm>
          <a:off x="4319835" y="560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Делители числа 82 – это числа 1, 2, 41,82.</a:t>
          </a:r>
        </a:p>
      </dsp:txBody>
      <dsp:txXfrm>
        <a:off x="4364745" y="45470"/>
        <a:ext cx="2465729" cy="1443509"/>
      </dsp:txXfrm>
    </dsp:sp>
    <dsp:sp modelId="{9CEB00A6-FF07-43D2-9B67-D8F66B2EC224}">
      <dsp:nvSpPr>
        <dsp:cNvPr id="0" name=""/>
        <dsp:cNvSpPr/>
      </dsp:nvSpPr>
      <dsp:spPr>
        <a:xfrm rot="5400000">
          <a:off x="7279713" y="1218555"/>
          <a:ext cx="1908444" cy="2299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7989-F5B2-45DF-9521-7EB2851ED4E9}">
      <dsp:nvSpPr>
        <dsp:cNvPr id="0" name=""/>
        <dsp:cNvSpPr/>
      </dsp:nvSpPr>
      <dsp:spPr>
        <a:xfrm>
          <a:off x="7718716" y="560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Есть только два общих делителя чисел 123 и 82: число 1 и число 41.</a:t>
          </a:r>
        </a:p>
      </dsp:txBody>
      <dsp:txXfrm>
        <a:off x="7763626" y="45470"/>
        <a:ext cx="2465729" cy="1443509"/>
      </dsp:txXfrm>
    </dsp:sp>
    <dsp:sp modelId="{4A8B5D00-45CB-4580-BCC2-BC67DEC90450}">
      <dsp:nvSpPr>
        <dsp:cNvPr id="0" name=""/>
        <dsp:cNvSpPr/>
      </dsp:nvSpPr>
      <dsp:spPr>
        <a:xfrm>
          <a:off x="7718716" y="1917223"/>
          <a:ext cx="2555549" cy="1533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Из условия ясно, что на ёлке было несколько ребят, значит, их 41. </a:t>
          </a:r>
        </a:p>
      </dsp:txBody>
      <dsp:txXfrm>
        <a:off x="7763626" y="1962133"/>
        <a:ext cx="2465729" cy="1443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29EB-96AF-40C8-996A-30BF441C7E05}">
      <dsp:nvSpPr>
        <dsp:cNvPr id="0" name=""/>
        <dsp:cNvSpPr/>
      </dsp:nvSpPr>
      <dsp:spPr>
        <a:xfrm rot="5400000">
          <a:off x="6790941" y="-2680424"/>
          <a:ext cx="1315917" cy="7010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Сначала запишем делители каждого из них в порядке возрастания: так будет легче высмотреть, какие числа встретятся дважды.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3943535" y="231220"/>
        <a:ext cx="6946491" cy="1187441"/>
      </dsp:txXfrm>
    </dsp:sp>
    <dsp:sp modelId="{3340530F-0E80-4DDF-A346-EC4FA5DD06AE}">
      <dsp:nvSpPr>
        <dsp:cNvPr id="0" name=""/>
        <dsp:cNvSpPr/>
      </dsp:nvSpPr>
      <dsp:spPr>
        <a:xfrm>
          <a:off x="0" y="2492"/>
          <a:ext cx="3943535" cy="1644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Найдём наибольшие общие делители чисел 78 и 195 </a:t>
          </a:r>
        </a:p>
      </dsp:txBody>
      <dsp:txXfrm>
        <a:off x="80297" y="82789"/>
        <a:ext cx="3782941" cy="1484302"/>
      </dsp:txXfrm>
    </dsp:sp>
    <dsp:sp modelId="{1754BE5B-1AEB-49EE-ACDE-DA580608D284}">
      <dsp:nvSpPr>
        <dsp:cNvPr id="0" name=""/>
        <dsp:cNvSpPr/>
      </dsp:nvSpPr>
      <dsp:spPr>
        <a:xfrm rot="5400000">
          <a:off x="6790941" y="-953282"/>
          <a:ext cx="1315917" cy="7010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Числа, встретившиеся дважды, мы подчеркнули - это и есть общие делители. Выпишем их отдельно: 1, 3, 13, 39.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3943535" y="1958362"/>
        <a:ext cx="6946491" cy="1187441"/>
      </dsp:txXfrm>
    </dsp:sp>
    <dsp:sp modelId="{902788DA-7A77-4C81-814F-2EF2B07B4181}">
      <dsp:nvSpPr>
        <dsp:cNvPr id="0" name=""/>
        <dsp:cNvSpPr/>
      </dsp:nvSpPr>
      <dsp:spPr>
        <a:xfrm>
          <a:off x="0" y="1729634"/>
          <a:ext cx="3943535" cy="1644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Делители числа 78: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/>
            <a:t>1</a:t>
          </a:r>
          <a:r>
            <a:rPr lang="ru-RU" sz="2400" kern="1200" dirty="0"/>
            <a:t>, 2, </a:t>
          </a:r>
          <a:r>
            <a:rPr lang="ru-RU" sz="2400" u="sng" kern="1200" dirty="0"/>
            <a:t>3</a:t>
          </a:r>
          <a:r>
            <a:rPr lang="ru-RU" sz="2400" kern="1200" dirty="0"/>
            <a:t>, 6, </a:t>
          </a:r>
          <a:r>
            <a:rPr lang="ru-RU" sz="2400" u="sng" kern="1200" dirty="0"/>
            <a:t>13</a:t>
          </a:r>
          <a:r>
            <a:rPr lang="ru-RU" sz="2400" kern="1200" dirty="0"/>
            <a:t>, 26, </a:t>
          </a:r>
          <a:r>
            <a:rPr lang="ru-RU" sz="2400" u="sng" kern="1200" dirty="0"/>
            <a:t>39</a:t>
          </a:r>
          <a:r>
            <a:rPr lang="ru-RU" sz="2400" kern="1200" dirty="0"/>
            <a:t>, 78.</a:t>
          </a:r>
        </a:p>
      </dsp:txBody>
      <dsp:txXfrm>
        <a:off x="80297" y="1809931"/>
        <a:ext cx="3782941" cy="1484302"/>
      </dsp:txXfrm>
    </dsp:sp>
    <dsp:sp modelId="{31684809-121D-449E-AA28-5918DCA57302}">
      <dsp:nvSpPr>
        <dsp:cNvPr id="0" name=""/>
        <dsp:cNvSpPr/>
      </dsp:nvSpPr>
      <dsp:spPr>
        <a:xfrm rot="5400000">
          <a:off x="6790941" y="773859"/>
          <a:ext cx="1315917" cy="70107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Наибольшим из них является число 39. Оно называется наибольшим общим делителем чисел 78 и 195.</a:t>
          </a:r>
        </a:p>
      </dsp:txBody>
      <dsp:txXfrm rot="-5400000">
        <a:off x="3943535" y="3685503"/>
        <a:ext cx="6946491" cy="1187441"/>
      </dsp:txXfrm>
    </dsp:sp>
    <dsp:sp modelId="{3DD4EF07-7640-4D3B-A5E5-99A14B0478C9}">
      <dsp:nvSpPr>
        <dsp:cNvPr id="0" name=""/>
        <dsp:cNvSpPr/>
      </dsp:nvSpPr>
      <dsp:spPr>
        <a:xfrm>
          <a:off x="0" y="3456775"/>
          <a:ext cx="3943535" cy="1644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Делители числа 195: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u="sng" kern="1200" dirty="0"/>
            <a:t>1</a:t>
          </a:r>
          <a:r>
            <a:rPr lang="ru-RU" sz="2400" kern="1200" dirty="0"/>
            <a:t>, </a:t>
          </a:r>
          <a:r>
            <a:rPr lang="ru-RU" sz="2400" u="sng" kern="1200" dirty="0"/>
            <a:t>3</a:t>
          </a:r>
          <a:r>
            <a:rPr lang="ru-RU" sz="2400" kern="1200" dirty="0"/>
            <a:t>, 5, </a:t>
          </a:r>
          <a:r>
            <a:rPr lang="ru-RU" sz="2400" u="sng" kern="1200" dirty="0"/>
            <a:t>13</a:t>
          </a:r>
          <a:r>
            <a:rPr lang="ru-RU" sz="2400" kern="1200" dirty="0"/>
            <a:t>, 15, </a:t>
          </a:r>
          <a:r>
            <a:rPr lang="ru-RU" sz="2400" u="sng" kern="1200" dirty="0"/>
            <a:t>39</a:t>
          </a:r>
          <a:r>
            <a:rPr lang="ru-RU" sz="2400" kern="1200" dirty="0"/>
            <a:t>, 65, 195.</a:t>
          </a:r>
        </a:p>
      </dsp:txBody>
      <dsp:txXfrm>
        <a:off x="80297" y="3537072"/>
        <a:ext cx="3782941" cy="1484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66B98-BA56-4DBC-80E7-B6072E286B75}">
      <dsp:nvSpPr>
        <dsp:cNvPr id="0" name=""/>
        <dsp:cNvSpPr/>
      </dsp:nvSpPr>
      <dsp:spPr>
        <a:xfrm>
          <a:off x="771700" y="0"/>
          <a:ext cx="5485517" cy="54855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13FB8-C8D5-4BD6-BB9B-C3F335995081}">
      <dsp:nvSpPr>
        <dsp:cNvPr id="0" name=""/>
        <dsp:cNvSpPr/>
      </dsp:nvSpPr>
      <dsp:spPr>
        <a:xfrm>
          <a:off x="3616871" y="773922"/>
          <a:ext cx="3565586" cy="1298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Наибольший общий делитель двух натуральных чисел - это наибольшее число, на которое оба данных числа делятся.</a:t>
          </a:r>
        </a:p>
      </dsp:txBody>
      <dsp:txXfrm>
        <a:off x="3680260" y="837311"/>
        <a:ext cx="3438808" cy="1171746"/>
      </dsp:txXfrm>
    </dsp:sp>
    <dsp:sp modelId="{0CADE20B-663D-410E-A3D1-F614F213AEC9}">
      <dsp:nvSpPr>
        <dsp:cNvPr id="0" name=""/>
        <dsp:cNvSpPr/>
      </dsp:nvSpPr>
      <dsp:spPr>
        <a:xfrm>
          <a:off x="3600433" y="3925221"/>
          <a:ext cx="3565586" cy="1298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Каждый делитель числа НОД(</a:t>
          </a:r>
          <a:r>
            <a:rPr lang="ru-RU" sz="1400" kern="1200" dirty="0" err="1"/>
            <a:t>m,n</a:t>
          </a:r>
          <a:r>
            <a:rPr lang="ru-RU" sz="1400" kern="1200" dirty="0"/>
            <a:t>) является общим делителем чисел   </a:t>
          </a:r>
          <a:r>
            <a:rPr lang="ru-RU" sz="1400" kern="1200" dirty="0" err="1"/>
            <a:t>m</a:t>
          </a:r>
          <a:r>
            <a:rPr lang="ru-RU" sz="1400" kern="1200" dirty="0"/>
            <a:t> и </a:t>
          </a:r>
          <a:r>
            <a:rPr lang="ru-RU" sz="1400" kern="1200" dirty="0" err="1"/>
            <a:t>n</a:t>
          </a:r>
          <a:r>
            <a:rPr lang="ru-RU" sz="1400" kern="1200" dirty="0"/>
            <a:t>, наоборот, каждый их общий делитель является делителем числа НОД(</a:t>
          </a:r>
          <a:r>
            <a:rPr lang="ru-RU" sz="1400" kern="1200" dirty="0" err="1"/>
            <a:t>m,n</a:t>
          </a:r>
          <a:r>
            <a:rPr lang="ru-RU" sz="1400" kern="1200" dirty="0"/>
            <a:t>). </a:t>
          </a:r>
        </a:p>
      </dsp:txBody>
      <dsp:txXfrm>
        <a:off x="3663822" y="3988610"/>
        <a:ext cx="3438808" cy="1171746"/>
      </dsp:txXfrm>
    </dsp:sp>
    <dsp:sp modelId="{61AD8855-3505-42E1-97E7-21C41FF7EF29}">
      <dsp:nvSpPr>
        <dsp:cNvPr id="0" name=""/>
        <dsp:cNvSpPr/>
      </dsp:nvSpPr>
      <dsp:spPr>
        <a:xfrm>
          <a:off x="3608634" y="2364251"/>
          <a:ext cx="3565586" cy="12985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Наибольший общин делитель натуральных чисел m и n обозначается НОД(</a:t>
          </a:r>
          <a:r>
            <a:rPr lang="ru-RU" sz="1400" kern="1200" dirty="0" err="1"/>
            <a:t>m,n</a:t>
          </a:r>
          <a:r>
            <a:rPr lang="ru-RU" sz="1400" kern="1200" dirty="0"/>
            <a:t>) по первым буквам слов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  « Наибольший Общий Делитель»</a:t>
          </a:r>
        </a:p>
      </dsp:txBody>
      <dsp:txXfrm>
        <a:off x="3672023" y="2427640"/>
        <a:ext cx="3438808" cy="1171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0E30-640C-4910-A0F2-2A2EAA3AC8D8}">
      <dsp:nvSpPr>
        <dsp:cNvPr id="0" name=""/>
        <dsp:cNvSpPr/>
      </dsp:nvSpPr>
      <dsp:spPr>
        <a:xfrm>
          <a:off x="2681908" y="0"/>
          <a:ext cx="4042741" cy="47899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F0B4-E042-4553-B798-BE2F6779A9BB}">
      <dsp:nvSpPr>
        <dsp:cNvPr id="0" name=""/>
        <dsp:cNvSpPr/>
      </dsp:nvSpPr>
      <dsp:spPr>
        <a:xfrm>
          <a:off x="1277" y="0"/>
          <a:ext cx="2679352" cy="4789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Нахождение наибольшего общего делителя двух чисел оказывается полезным при сокращении дробей:</a:t>
          </a:r>
        </a:p>
      </dsp:txBody>
      <dsp:txXfrm>
        <a:off x="132072" y="130795"/>
        <a:ext cx="2417762" cy="4528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1A177-A953-44B6-B17B-71CEFBD3B3B6}">
      <dsp:nvSpPr>
        <dsp:cNvPr id="0" name=""/>
        <dsp:cNvSpPr/>
      </dsp:nvSpPr>
      <dsp:spPr>
        <a:xfrm>
          <a:off x="0" y="3029171"/>
          <a:ext cx="10820400" cy="994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Например:</a:t>
          </a:r>
        </a:p>
      </dsp:txBody>
      <dsp:txXfrm>
        <a:off x="0" y="3029171"/>
        <a:ext cx="10820400" cy="536890"/>
      </dsp:txXfrm>
    </dsp:sp>
    <dsp:sp modelId="{1E56CD6B-103F-4D52-930A-FEB6EE688624}">
      <dsp:nvSpPr>
        <dsp:cNvPr id="0" name=""/>
        <dsp:cNvSpPr/>
      </dsp:nvSpPr>
      <dsp:spPr>
        <a:xfrm>
          <a:off x="0" y="3546177"/>
          <a:ext cx="5410200" cy="457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(6, 8) = 24</a:t>
          </a:r>
        </a:p>
      </dsp:txBody>
      <dsp:txXfrm>
        <a:off x="0" y="3546177"/>
        <a:ext cx="5410200" cy="457351"/>
      </dsp:txXfrm>
    </dsp:sp>
    <dsp:sp modelId="{02304F18-CA33-4C3F-93DE-FBE80287DABE}">
      <dsp:nvSpPr>
        <dsp:cNvPr id="0" name=""/>
        <dsp:cNvSpPr/>
      </dsp:nvSpPr>
      <dsp:spPr>
        <a:xfrm>
          <a:off x="5410200" y="3546177"/>
          <a:ext cx="5410200" cy="4573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(21,42,63) = 126</a:t>
          </a:r>
        </a:p>
      </dsp:txBody>
      <dsp:txXfrm>
        <a:off x="5410200" y="3546177"/>
        <a:ext cx="5410200" cy="457351"/>
      </dsp:txXfrm>
    </dsp:sp>
    <dsp:sp modelId="{879FD118-CDD8-4EAF-BC22-A10600E6A79E}">
      <dsp:nvSpPr>
        <dsp:cNvPr id="0" name=""/>
        <dsp:cNvSpPr/>
      </dsp:nvSpPr>
      <dsp:spPr>
        <a:xfrm rot="10800000">
          <a:off x="0" y="1514941"/>
          <a:ext cx="10820400" cy="15291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Для чисел а1,а2 , …, аn он обозначается [а1,а2 , …, аn].</a:t>
          </a:r>
        </a:p>
      </dsp:txBody>
      <dsp:txXfrm rot="10800000">
        <a:off x="0" y="1514941"/>
        <a:ext cx="10820400" cy="993591"/>
      </dsp:txXfrm>
    </dsp:sp>
    <dsp:sp modelId="{11697139-0762-4439-AD6C-1D8B9664CC48}">
      <dsp:nvSpPr>
        <dsp:cNvPr id="0" name=""/>
        <dsp:cNvSpPr/>
      </dsp:nvSpPr>
      <dsp:spPr>
        <a:xfrm rot="10800000">
          <a:off x="0" y="711"/>
          <a:ext cx="10820400" cy="15291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Наименьшее натуральное число, делящееся на каждое из данных целых чисел, называется </a:t>
          </a:r>
          <a:r>
            <a:rPr lang="ru-RU" sz="1900" b="1" i="1" kern="1200" dirty="0"/>
            <a:t>наименьшим общим кратным</a:t>
          </a:r>
          <a:r>
            <a:rPr lang="ru-RU" sz="1900" kern="1200" dirty="0"/>
            <a:t> этих чисел. </a:t>
          </a:r>
        </a:p>
      </dsp:txBody>
      <dsp:txXfrm rot="10800000">
        <a:off x="0" y="711"/>
        <a:ext cx="10820400" cy="9935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5DDD1-02F1-4BF6-AE01-7D840A14D07A}">
      <dsp:nvSpPr>
        <dsp:cNvPr id="0" name=""/>
        <dsp:cNvSpPr/>
      </dsp:nvSpPr>
      <dsp:spPr>
        <a:xfrm>
          <a:off x="3156543" y="1151545"/>
          <a:ext cx="693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38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485377" y="1193642"/>
        <a:ext cx="36224" cy="7244"/>
      </dsp:txXfrm>
    </dsp:sp>
    <dsp:sp modelId="{002F4632-F403-4FE5-AA76-FC6303A19D0E}">
      <dsp:nvSpPr>
        <dsp:cNvPr id="0" name=""/>
        <dsp:cNvSpPr/>
      </dsp:nvSpPr>
      <dsp:spPr>
        <a:xfrm>
          <a:off x="8367" y="252272"/>
          <a:ext cx="3149975" cy="18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Экскурсантов можно посадить в </a:t>
          </a:r>
          <a:r>
            <a:rPr lang="ru-RU" sz="700" kern="1200" dirty="0" err="1"/>
            <a:t>лодкЕсли</a:t>
          </a:r>
          <a:r>
            <a:rPr lang="ru-RU" sz="700" kern="1200" dirty="0"/>
            <a:t> числа </a:t>
          </a:r>
          <a:r>
            <a:rPr lang="ru-RU" sz="700" i="1" kern="1200" dirty="0"/>
            <a:t>а</a:t>
          </a:r>
          <a:r>
            <a:rPr lang="ru-RU" sz="700" kern="1200" dirty="0"/>
            <a:t> и </a:t>
          </a:r>
          <a:r>
            <a:rPr lang="en-US" sz="700" i="1" kern="1200" dirty="0"/>
            <a:t>b</a:t>
          </a:r>
          <a:r>
            <a:rPr lang="ru-RU" sz="700" kern="1200" dirty="0"/>
            <a:t> одного знака, то [</a:t>
          </a:r>
          <a:r>
            <a:rPr lang="ru-RU" sz="700" i="1" kern="1200" dirty="0"/>
            <a:t>а</a:t>
          </a:r>
          <a:r>
            <a:rPr lang="ru-RU" sz="700" kern="1200" dirty="0"/>
            <a:t>, </a:t>
          </a:r>
          <a:r>
            <a:rPr lang="en-US" sz="700" i="1" kern="1200" dirty="0"/>
            <a:t>b</a:t>
          </a:r>
          <a:r>
            <a:rPr lang="ru-RU" sz="700" kern="1200" dirty="0"/>
            <a:t>]</a:t>
          </a:r>
          <a:r>
            <a:rPr lang="ru-RU" sz="700" i="1" kern="1200" dirty="0"/>
            <a:t> - </a:t>
          </a:r>
          <a:r>
            <a:rPr lang="en-US" sz="700" i="1" kern="1200" dirty="0" err="1"/>
            <a:t>ab</a:t>
          </a:r>
          <a:r>
            <a:rPr lang="ru-RU" sz="700" i="1" kern="1200" dirty="0"/>
            <a:t>/(</a:t>
          </a:r>
          <a:r>
            <a:rPr lang="en-US" sz="700" i="1" kern="1200" dirty="0"/>
            <a:t>a</a:t>
          </a:r>
          <a:r>
            <a:rPr lang="ru-RU" sz="700" i="1" kern="1200" dirty="0"/>
            <a:t>,</a:t>
          </a:r>
          <a:r>
            <a:rPr lang="en-US" sz="700" i="1" kern="1200" dirty="0"/>
            <a:t>b</a:t>
          </a:r>
          <a:r>
            <a:rPr lang="ru-RU" sz="700" i="1" kern="1200" dirty="0"/>
            <a:t>)</a:t>
          </a:r>
          <a:r>
            <a:rPr lang="ru-RU" sz="700" kern="1200" dirty="0"/>
            <a:t>, где [</a:t>
          </a:r>
          <a:r>
            <a:rPr lang="ru-RU" sz="700" i="1" kern="1200" dirty="0"/>
            <a:t>а</a:t>
          </a:r>
          <a:r>
            <a:rPr lang="ru-RU" sz="700" kern="1200" dirty="0"/>
            <a:t>, </a:t>
          </a:r>
          <a:r>
            <a:rPr lang="en-US" sz="700" i="1" kern="1200" dirty="0"/>
            <a:t>b</a:t>
          </a:r>
          <a:r>
            <a:rPr lang="ru-RU" sz="700" kern="1200" dirty="0"/>
            <a:t>]</a:t>
          </a:r>
          <a:r>
            <a:rPr lang="ru-RU" sz="700" i="1" kern="1200" dirty="0"/>
            <a:t> - наибольший общий делитель </a:t>
          </a:r>
          <a:r>
            <a:rPr lang="ru-RU" sz="700" kern="1200" dirty="0"/>
            <a:t>чисел </a:t>
          </a:r>
          <a:r>
            <a:rPr lang="ru-RU" sz="700" i="1" kern="1200" dirty="0"/>
            <a:t>а</a:t>
          </a:r>
          <a:r>
            <a:rPr lang="ru-RU" sz="700" kern="1200" dirty="0"/>
            <a:t>  и </a:t>
          </a:r>
          <a:r>
            <a:rPr lang="en-US" sz="700" i="1" kern="1200" dirty="0"/>
            <a:t>b</a:t>
          </a:r>
          <a:r>
            <a:rPr lang="ru-RU" sz="700" kern="1200" dirty="0"/>
            <a:t>. Таким образом, вычисление наименьшего общего кратного чисел можно свести к вычислению их наибольшего общего делителя. Если же нам известны разложения чисел </a:t>
          </a:r>
          <a:r>
            <a:rPr lang="ru-RU" sz="700" i="1" kern="1200" dirty="0"/>
            <a:t>а</a:t>
          </a:r>
          <a:r>
            <a:rPr lang="ru-RU" sz="700" kern="1200" dirty="0"/>
            <a:t>  и </a:t>
          </a:r>
          <a:r>
            <a:rPr lang="en-US" sz="700" i="1" kern="1200" dirty="0"/>
            <a:t>b</a:t>
          </a:r>
          <a:r>
            <a:rPr lang="ru-RU" sz="700" kern="1200" dirty="0"/>
            <a:t> на простые множители, то получить наименьшее общее кратное чисел </a:t>
          </a:r>
          <a:r>
            <a:rPr lang="ru-RU" sz="700" i="1" kern="1200" dirty="0"/>
            <a:t>а</a:t>
          </a:r>
          <a:r>
            <a:rPr lang="ru-RU" sz="700" kern="1200" dirty="0"/>
            <a:t>  и </a:t>
          </a:r>
          <a:r>
            <a:rPr lang="en-US" sz="700" i="1" kern="1200" dirty="0"/>
            <a:t>b</a:t>
          </a:r>
          <a:r>
            <a:rPr lang="ru-RU" sz="700" kern="1200" dirty="0"/>
            <a:t> можно так: выписать подряд простые числа, входящие хотя бы в одно из разложений, причем если простое число </a:t>
          </a:r>
          <a:r>
            <a:rPr lang="en-US" sz="700" i="1" kern="1200" dirty="0"/>
            <a:t>p </a:t>
          </a:r>
          <a:r>
            <a:rPr lang="ru-RU" sz="700" kern="1200" dirty="0"/>
            <a:t>входит </a:t>
          </a:r>
          <a:r>
            <a:rPr lang="en-US" sz="700" i="1" kern="1200" dirty="0"/>
            <a:t>k</a:t>
          </a:r>
          <a:r>
            <a:rPr lang="ru-RU" sz="700" kern="1200" dirty="0"/>
            <a:t> раз в разложение одного из чисел, </a:t>
          </a:r>
          <a:r>
            <a:rPr lang="en-US" sz="700" i="1" kern="1200" dirty="0"/>
            <a:t>l</a:t>
          </a:r>
          <a:r>
            <a:rPr lang="ru-RU" sz="700" kern="1200" dirty="0"/>
            <a:t> раз в разложение другого и</a:t>
          </a:r>
          <a:r>
            <a:rPr lang="ru-RU" sz="700" i="1" kern="1200" dirty="0"/>
            <a:t> </a:t>
          </a:r>
          <a:r>
            <a:rPr lang="en-US" sz="700" i="1" kern="1200" dirty="0"/>
            <a:t>k </a:t>
          </a:r>
          <a:r>
            <a:rPr lang="ru-RU" sz="700" i="1" kern="1200" dirty="0"/>
            <a:t>&lt; </a:t>
          </a:r>
          <a:r>
            <a:rPr lang="en-US" sz="700" i="1" kern="1200" dirty="0"/>
            <a:t>l</a:t>
          </a:r>
          <a:r>
            <a:rPr lang="ru-RU" sz="700" kern="1200" dirty="0"/>
            <a:t>, то число </a:t>
          </a:r>
          <a:r>
            <a:rPr lang="en-US" sz="700" i="1" kern="1200" dirty="0"/>
            <a:t>p</a:t>
          </a:r>
          <a:r>
            <a:rPr lang="ru-RU" sz="700" kern="1200" dirty="0"/>
            <a:t> следует выписать </a:t>
          </a:r>
          <a:r>
            <a:rPr lang="en-US" sz="700" i="1" kern="1200" dirty="0"/>
            <a:t>l</a:t>
          </a:r>
          <a:r>
            <a:rPr lang="ru-RU" sz="700" kern="1200" dirty="0"/>
            <a:t> раз; произведение всех выписанных чисел и даст наименьшее общее кратное чисел</a:t>
          </a:r>
          <a:r>
            <a:rPr lang="ru-RU" sz="700" i="1" kern="1200" dirty="0"/>
            <a:t> а</a:t>
          </a:r>
          <a:r>
            <a:rPr lang="ru-RU" sz="700" kern="1200" dirty="0"/>
            <a:t> и</a:t>
          </a:r>
          <a:r>
            <a:rPr lang="ru-RU" sz="700" i="1" kern="1200" dirty="0"/>
            <a:t> </a:t>
          </a:r>
          <a:r>
            <a:rPr lang="en-US" sz="700" i="1" kern="1200" dirty="0"/>
            <a:t>b</a:t>
          </a:r>
          <a:r>
            <a:rPr lang="ru-RU" sz="700" i="1" kern="1200" dirty="0"/>
            <a:t>.</a:t>
          </a:r>
          <a:r>
            <a:rPr lang="ru-RU" sz="700" kern="1200" dirty="0"/>
            <a:t>и по 8 человек или по 12 человек в каждую. В том и в другом случае свободных мест не останется. Сколько было экскурсантов, если их больше 80, но меньше 100?</a:t>
          </a:r>
        </a:p>
      </dsp:txBody>
      <dsp:txXfrm>
        <a:off x="8367" y="252272"/>
        <a:ext cx="3149975" cy="1889985"/>
      </dsp:txXfrm>
    </dsp:sp>
    <dsp:sp modelId="{2E8EC678-92B2-4236-BD63-7BA64AEC5B55}">
      <dsp:nvSpPr>
        <dsp:cNvPr id="0" name=""/>
        <dsp:cNvSpPr/>
      </dsp:nvSpPr>
      <dsp:spPr>
        <a:xfrm>
          <a:off x="7031012" y="1151545"/>
          <a:ext cx="693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38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359847" y="1193642"/>
        <a:ext cx="36224" cy="7244"/>
      </dsp:txXfrm>
    </dsp:sp>
    <dsp:sp modelId="{E13BBD37-E96B-46BF-B77A-103A5A08733D}">
      <dsp:nvSpPr>
        <dsp:cNvPr id="0" name=""/>
        <dsp:cNvSpPr/>
      </dsp:nvSpPr>
      <dsp:spPr>
        <a:xfrm>
          <a:off x="3882837" y="252272"/>
          <a:ext cx="3149975" cy="18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Чтобы узнать сколько было экскурсантов, которых можно было посадить в лодки по 8 или 12 человек, нужно, чтобы их число было кратно и 8, и 12. Запишем ряды кратных этих чисел и подчеркнем в них общие числа.</a:t>
          </a:r>
        </a:p>
      </dsp:txBody>
      <dsp:txXfrm>
        <a:off x="3882837" y="252272"/>
        <a:ext cx="3149975" cy="1889985"/>
      </dsp:txXfrm>
    </dsp:sp>
    <dsp:sp modelId="{98B8F207-5557-4FB0-A473-27014312BA9F}">
      <dsp:nvSpPr>
        <dsp:cNvPr id="0" name=""/>
        <dsp:cNvSpPr/>
      </dsp:nvSpPr>
      <dsp:spPr>
        <a:xfrm>
          <a:off x="1583355" y="2140457"/>
          <a:ext cx="7748938" cy="693894"/>
        </a:xfrm>
        <a:custGeom>
          <a:avLst/>
          <a:gdLst/>
          <a:ahLst/>
          <a:cxnLst/>
          <a:rect l="0" t="0" r="0" b="0"/>
          <a:pathLst>
            <a:path>
              <a:moveTo>
                <a:pt x="7748938" y="0"/>
              </a:moveTo>
              <a:lnTo>
                <a:pt x="7748938" y="364047"/>
              </a:lnTo>
              <a:lnTo>
                <a:pt x="0" y="364047"/>
              </a:lnTo>
              <a:lnTo>
                <a:pt x="0" y="69389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263256" y="2483782"/>
        <a:ext cx="389136" cy="7244"/>
      </dsp:txXfrm>
    </dsp:sp>
    <dsp:sp modelId="{57F51C36-D6C9-472E-87F0-AE0C65E83C32}">
      <dsp:nvSpPr>
        <dsp:cNvPr id="0" name=""/>
        <dsp:cNvSpPr/>
      </dsp:nvSpPr>
      <dsp:spPr>
        <a:xfrm>
          <a:off x="7757306" y="252272"/>
          <a:ext cx="3149975" cy="18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Ряд кратных числа 12: 12, </a:t>
          </a:r>
          <a:r>
            <a:rPr lang="ru-RU" sz="700" u="sng" kern="1200"/>
            <a:t>24</a:t>
          </a:r>
          <a:r>
            <a:rPr lang="ru-RU" sz="700" kern="1200"/>
            <a:t>, 36, </a:t>
          </a:r>
          <a:r>
            <a:rPr lang="ru-RU" sz="700" u="sng" kern="1200"/>
            <a:t>48</a:t>
          </a:r>
          <a:r>
            <a:rPr lang="ru-RU" sz="700" kern="1200"/>
            <a:t>, 60, </a:t>
          </a:r>
          <a:r>
            <a:rPr lang="ru-RU" sz="700" u="sng" kern="1200"/>
            <a:t>72</a:t>
          </a:r>
          <a:r>
            <a:rPr lang="ru-RU" sz="700" kern="1200"/>
            <a:t>, 84, </a:t>
          </a:r>
          <a:r>
            <a:rPr lang="ru-RU" sz="700" u="sng" kern="1200"/>
            <a:t>96</a:t>
          </a:r>
          <a:r>
            <a:rPr lang="ru-RU" sz="700" kern="1200"/>
            <a:t>, 108…</a:t>
          </a:r>
        </a:p>
      </dsp:txBody>
      <dsp:txXfrm>
        <a:off x="7757306" y="252272"/>
        <a:ext cx="3149975" cy="1889985"/>
      </dsp:txXfrm>
    </dsp:sp>
    <dsp:sp modelId="{B6BD474B-E930-45AB-A437-C75DC442E1DC}">
      <dsp:nvSpPr>
        <dsp:cNvPr id="0" name=""/>
        <dsp:cNvSpPr/>
      </dsp:nvSpPr>
      <dsp:spPr>
        <a:xfrm>
          <a:off x="3156543" y="3766024"/>
          <a:ext cx="6938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389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85377" y="3808122"/>
        <a:ext cx="36224" cy="7244"/>
      </dsp:txXfrm>
    </dsp:sp>
    <dsp:sp modelId="{56927EF1-858D-4288-A5C9-E737743FF9B2}">
      <dsp:nvSpPr>
        <dsp:cNvPr id="0" name=""/>
        <dsp:cNvSpPr/>
      </dsp:nvSpPr>
      <dsp:spPr>
        <a:xfrm>
          <a:off x="8367" y="2866752"/>
          <a:ext cx="3149975" cy="18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Ряд кратных числа 8: 8, 16, </a:t>
          </a:r>
          <a:r>
            <a:rPr lang="ru-RU" sz="700" u="sng" kern="1200"/>
            <a:t>24</a:t>
          </a:r>
          <a:r>
            <a:rPr lang="ru-RU" sz="700" kern="1200"/>
            <a:t>, 32, 40, </a:t>
          </a:r>
          <a:r>
            <a:rPr lang="ru-RU" sz="700" u="sng" kern="1200"/>
            <a:t>48</a:t>
          </a:r>
          <a:r>
            <a:rPr lang="ru-RU" sz="700" kern="1200"/>
            <a:t>, 56, 64, </a:t>
          </a:r>
          <a:r>
            <a:rPr lang="ru-RU" sz="700" u="sng" kern="1200"/>
            <a:t>72</a:t>
          </a:r>
          <a:r>
            <a:rPr lang="ru-RU" sz="700" kern="1200"/>
            <a:t>, 80, 88, </a:t>
          </a:r>
          <a:r>
            <a:rPr lang="ru-RU" sz="700" u="sng" kern="1200"/>
            <a:t>96</a:t>
          </a:r>
          <a:r>
            <a:rPr lang="ru-RU" sz="700" kern="1200"/>
            <a:t>, 104…</a:t>
          </a:r>
        </a:p>
      </dsp:txBody>
      <dsp:txXfrm>
        <a:off x="8367" y="2866752"/>
        <a:ext cx="3149975" cy="1889985"/>
      </dsp:txXfrm>
    </dsp:sp>
    <dsp:sp modelId="{A5CB6BC0-F614-4DEF-A8BF-7D8EAF2DD09F}">
      <dsp:nvSpPr>
        <dsp:cNvPr id="0" name=""/>
        <dsp:cNvSpPr/>
      </dsp:nvSpPr>
      <dsp:spPr>
        <a:xfrm>
          <a:off x="3882837" y="2866752"/>
          <a:ext cx="3149975" cy="1889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Так, как в задаче сказано, что экскурсантов было больше 80 и меньше 100, то подходит число </a:t>
          </a:r>
          <a:r>
            <a:rPr lang="ru-RU" sz="700" b="1" kern="1200"/>
            <a:t>96</a:t>
          </a:r>
          <a:r>
            <a:rPr lang="ru-RU" sz="700" kern="1200"/>
            <a:t>. </a:t>
          </a:r>
        </a:p>
      </dsp:txBody>
      <dsp:txXfrm>
        <a:off x="3882837" y="2866752"/>
        <a:ext cx="3149975" cy="18899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19EA-89A9-4C35-86AD-2B26096DA1F8}">
      <dsp:nvSpPr>
        <dsp:cNvPr id="0" name=""/>
        <dsp:cNvSpPr/>
      </dsp:nvSpPr>
      <dsp:spPr>
        <a:xfrm>
          <a:off x="895230" y="0"/>
          <a:ext cx="6392561" cy="63925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0982-A6BF-47EA-83D0-1AED83BC0AE8}">
      <dsp:nvSpPr>
        <dsp:cNvPr id="0" name=""/>
        <dsp:cNvSpPr/>
      </dsp:nvSpPr>
      <dsp:spPr>
        <a:xfrm>
          <a:off x="4108003" y="642689"/>
          <a:ext cx="4155164" cy="1513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Наименьшее общее кратное натуральных чисел m и n обозначается HOK(</a:t>
          </a:r>
          <a:r>
            <a:rPr lang="ru-RU" sz="1700" kern="1200" dirty="0" err="1"/>
            <a:t>m,n</a:t>
          </a:r>
          <a:r>
            <a:rPr lang="ru-RU" sz="1700" kern="1200" dirty="0"/>
            <a:t>) - по первым буквам слов «Наименьшее Общее Кратное»</a:t>
          </a:r>
        </a:p>
      </dsp:txBody>
      <dsp:txXfrm>
        <a:off x="4181873" y="716559"/>
        <a:ext cx="4007424" cy="1365499"/>
      </dsp:txXfrm>
    </dsp:sp>
    <dsp:sp modelId="{58AB2AF9-FF86-4B06-9F45-9CF93ACC7D4A}">
      <dsp:nvSpPr>
        <dsp:cNvPr id="0" name=""/>
        <dsp:cNvSpPr/>
      </dsp:nvSpPr>
      <dsp:spPr>
        <a:xfrm>
          <a:off x="4108003" y="2345083"/>
          <a:ext cx="4155164" cy="1513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Каждое кратное числа НОК(</a:t>
          </a:r>
          <a:r>
            <a:rPr lang="ru-RU" sz="1700" kern="1200" dirty="0" err="1"/>
            <a:t>т,n</a:t>
          </a:r>
          <a:r>
            <a:rPr lang="ru-RU" sz="1700" kern="1200" dirty="0"/>
            <a:t>) является общим кратным чисел m и n, и, наоборот, каждое их общее кратное является кратным числа НОК(</a:t>
          </a:r>
          <a:r>
            <a:rPr lang="ru-RU" sz="1700" kern="1200" dirty="0" err="1"/>
            <a:t>m,n</a:t>
          </a:r>
          <a:r>
            <a:rPr lang="ru-RU" sz="1700" kern="1200" dirty="0"/>
            <a:t>). </a:t>
          </a:r>
        </a:p>
      </dsp:txBody>
      <dsp:txXfrm>
        <a:off x="4181873" y="2418953"/>
        <a:ext cx="4007424" cy="1365499"/>
      </dsp:txXfrm>
    </dsp:sp>
    <dsp:sp modelId="{41AAEFC6-D785-4D3F-A9AF-5A71D283FE45}">
      <dsp:nvSpPr>
        <dsp:cNvPr id="0" name=""/>
        <dsp:cNvSpPr/>
      </dsp:nvSpPr>
      <dsp:spPr>
        <a:xfrm>
          <a:off x="4108003" y="4047477"/>
          <a:ext cx="4155164" cy="1513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Например, зная, что НОК(40,150) = 600, можно сразу сказать, что общими кратными чисел 40 и 150 будут числа ряда 600, 1200, 1800, 2400, 3000, … .</a:t>
          </a:r>
        </a:p>
      </dsp:txBody>
      <dsp:txXfrm>
        <a:off x="4181873" y="4121347"/>
        <a:ext cx="4007424" cy="136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4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4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8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16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7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5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8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5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7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4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5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8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7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2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8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6F7A-109B-4AFE-8FA6-F8AE6EC68EC9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BC32-243C-4448-BFE2-F03EF1E7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2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9794" y="2371815"/>
            <a:ext cx="9448800" cy="9974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/>
              <a:t>Нод</a:t>
            </a:r>
            <a:r>
              <a:rPr lang="ru-RU" b="1" i="1" dirty="0"/>
              <a:t> </a:t>
            </a:r>
            <a:r>
              <a:rPr lang="ru-RU" sz="4800" b="1" i="1" dirty="0"/>
              <a:t>и</a:t>
            </a:r>
            <a:r>
              <a:rPr lang="ru-RU" b="1" i="1" dirty="0"/>
              <a:t> НОК</a:t>
            </a:r>
            <a:br>
              <a:rPr lang="ru-RU" b="1" i="1" dirty="0"/>
            </a:br>
            <a:r>
              <a:rPr lang="ru-RU" sz="4800" b="1" i="1" dirty="0"/>
              <a:t>и</a:t>
            </a:r>
            <a:r>
              <a:rPr lang="ru-RU" b="1" i="1" dirty="0"/>
              <a:t> </a:t>
            </a:r>
            <a:r>
              <a:rPr lang="ru-RU" sz="4800" b="1" i="1" dirty="0"/>
              <a:t>их практическое применение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6746" y="3838146"/>
            <a:ext cx="5478162" cy="1541161"/>
          </a:xfrm>
        </p:spPr>
        <p:txBody>
          <a:bodyPr>
            <a:normAutofit/>
          </a:bodyPr>
          <a:lstStyle/>
          <a:p>
            <a:r>
              <a:rPr lang="ru-RU" sz="1600" b="1" i="1" dirty="0"/>
              <a:t>Научный руководитель: </a:t>
            </a:r>
            <a:r>
              <a:rPr lang="ru-RU" sz="1600" dirty="0"/>
              <a:t>Крутикова Елена Петровна</a:t>
            </a:r>
          </a:p>
          <a:p>
            <a:r>
              <a:rPr lang="ru-RU" sz="1600" b="1" i="1" dirty="0"/>
              <a:t>			    </a:t>
            </a:r>
            <a:r>
              <a:rPr lang="ru-RU" sz="1600" dirty="0"/>
              <a:t>учитель математики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45650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139964"/>
              </p:ext>
            </p:extLst>
          </p:nvPr>
        </p:nvGraphicFramePr>
        <p:xfrm>
          <a:off x="634314" y="675504"/>
          <a:ext cx="10871886" cy="554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1178011" y="1812325"/>
            <a:ext cx="3468130" cy="3476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Алгоритм Евклида имеет много применений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725298" y="296562"/>
            <a:ext cx="3888259" cy="2627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Равенства, определяющие его, дают возможность представить наибольший общий делитель </a:t>
            </a:r>
            <a:r>
              <a:rPr lang="en-US" sz="1400" dirty="0"/>
              <a:t>d </a:t>
            </a:r>
            <a:r>
              <a:rPr lang="ru-RU" sz="1400" dirty="0"/>
              <a:t>чисел </a:t>
            </a:r>
            <a:r>
              <a:rPr lang="en-US" sz="1400" dirty="0"/>
              <a:t>a </a:t>
            </a:r>
            <a:r>
              <a:rPr lang="ru-RU" sz="1400" dirty="0"/>
              <a:t>и </a:t>
            </a:r>
            <a:r>
              <a:rPr lang="en-US" sz="1400" dirty="0"/>
              <a:t>b </a:t>
            </a:r>
            <a:r>
              <a:rPr lang="ru-RU" sz="1400" dirty="0"/>
              <a:t>в виде </a:t>
            </a:r>
            <a:r>
              <a:rPr lang="en-US" sz="1400" dirty="0"/>
              <a:t>d = ax + by </a:t>
            </a:r>
            <a:endParaRPr lang="ru-RU" sz="1400" dirty="0"/>
          </a:p>
          <a:p>
            <a:pPr algn="ctr"/>
            <a:r>
              <a:rPr lang="en-US" sz="1400" dirty="0"/>
              <a:t>(x</a:t>
            </a:r>
            <a:r>
              <a:rPr lang="ru-RU" sz="1400" dirty="0"/>
              <a:t>;</a:t>
            </a:r>
            <a:r>
              <a:rPr lang="en-US" sz="1400" dirty="0"/>
              <a:t> y - </a:t>
            </a:r>
            <a:r>
              <a:rPr lang="ru-RU" sz="1400" dirty="0"/>
              <a:t> целые числа), что позволяет находить решение </a:t>
            </a:r>
            <a:r>
              <a:rPr lang="ru-RU" sz="1400" b="1" i="1" dirty="0" err="1"/>
              <a:t>диофантовых</a:t>
            </a:r>
            <a:r>
              <a:rPr lang="ru-RU" sz="1400" dirty="0"/>
              <a:t> уравнений.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646141" y="2092411"/>
            <a:ext cx="1079157" cy="576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47286" y="4514335"/>
            <a:ext cx="1079157" cy="337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968313" y="3978876"/>
            <a:ext cx="4094206" cy="249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Алгоритм является средством для представления рационального числа в виде цепной дроби, что хорошо представлено в системах календаря.</a:t>
            </a:r>
          </a:p>
        </p:txBody>
      </p:sp>
    </p:spTree>
    <p:extLst>
      <p:ext uri="{BB962C8B-B14F-4D97-AF65-F5344CB8AC3E}">
        <p14:creationId xmlns:p14="http://schemas.microsoft.com/office/powerpoint/2010/main" val="286595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65761"/>
            <a:ext cx="8610600" cy="1211580"/>
          </a:xfrm>
        </p:spPr>
        <p:txBody>
          <a:bodyPr>
            <a:normAutofit/>
          </a:bodyPr>
          <a:lstStyle/>
          <a:p>
            <a:r>
              <a:rPr lang="ru-RU" dirty="0"/>
              <a:t>АЛГОРИТМ Евклида   </a:t>
            </a:r>
            <a:br>
              <a:rPr lang="ru-RU" dirty="0"/>
            </a:br>
            <a:r>
              <a:rPr lang="ru-RU" dirty="0"/>
              <a:t>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Обозначив исходные числа через </a:t>
            </a:r>
            <a:r>
              <a:rPr lang="ru-RU" i="1" dirty="0"/>
              <a:t>а</a:t>
            </a:r>
            <a:r>
              <a:rPr lang="ru-RU" dirty="0"/>
              <a:t> и </a:t>
            </a:r>
            <a:r>
              <a:rPr lang="en-US" i="1" dirty="0"/>
              <a:t>b</a:t>
            </a:r>
            <a:r>
              <a:rPr lang="ru-RU" dirty="0"/>
              <a:t>, положительные остатки, получающиеся в результате делений, через </a:t>
            </a:r>
            <a:r>
              <a:rPr lang="en-US" i="1" dirty="0"/>
              <a:t>r</a:t>
            </a:r>
            <a:r>
              <a:rPr lang="ru-RU" i="1" baseline="-25000" dirty="0"/>
              <a:t>1</a:t>
            </a:r>
            <a:r>
              <a:rPr lang="ru-RU" dirty="0"/>
              <a:t>, </a:t>
            </a:r>
            <a:r>
              <a:rPr lang="en-US" i="1" dirty="0"/>
              <a:t>r</a:t>
            </a:r>
            <a:r>
              <a:rPr lang="ru-RU" i="1" baseline="-25000" dirty="0"/>
              <a:t>2</a:t>
            </a:r>
            <a:r>
              <a:rPr lang="ru-RU" dirty="0"/>
              <a:t>, …, 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ru-RU" dirty="0"/>
              <a:t>, а неполные частные через</a:t>
            </a:r>
            <a:r>
              <a:rPr lang="ru-RU" i="1" dirty="0"/>
              <a:t> </a:t>
            </a:r>
            <a:r>
              <a:rPr lang="en-US" i="1" dirty="0"/>
              <a:t>q</a:t>
            </a:r>
            <a:r>
              <a:rPr lang="ru-RU" i="1" baseline="-25000" dirty="0"/>
              <a:t>1</a:t>
            </a:r>
            <a:r>
              <a:rPr lang="ru-RU" i="1" dirty="0"/>
              <a:t>, </a:t>
            </a:r>
            <a:r>
              <a:rPr lang="en-US" i="1" dirty="0"/>
              <a:t>q</a:t>
            </a:r>
            <a:r>
              <a:rPr lang="ru-RU" i="1" baseline="-25000" dirty="0"/>
              <a:t>2</a:t>
            </a:r>
            <a:r>
              <a:rPr lang="ru-RU" i="1" dirty="0"/>
              <a:t>,</a:t>
            </a:r>
            <a:r>
              <a:rPr lang="ru-RU" dirty="0"/>
              <a:t> ..., </a:t>
            </a:r>
            <a:r>
              <a:rPr lang="en-US" i="1" dirty="0" err="1"/>
              <a:t>q</a:t>
            </a:r>
            <a:r>
              <a:rPr lang="en-US" i="1" baseline="-25000" dirty="0" err="1"/>
              <a:t>n</a:t>
            </a:r>
            <a:r>
              <a:rPr lang="ru-RU" i="1" baseline="-25000" dirty="0"/>
              <a:t>+1</a:t>
            </a:r>
            <a:r>
              <a:rPr lang="ru-RU" dirty="0"/>
              <a:t>,  можно записать алгоритм Евклида в виде цепочки равенств :</a:t>
            </a:r>
          </a:p>
          <a:p>
            <a:r>
              <a:rPr lang="en-US" i="1" dirty="0"/>
              <a:t>a </a:t>
            </a:r>
            <a:r>
              <a:rPr lang="en-US" dirty="0"/>
              <a:t>=</a:t>
            </a:r>
            <a:r>
              <a:rPr lang="en-US" i="1" dirty="0"/>
              <a:t> bq</a:t>
            </a:r>
            <a:r>
              <a:rPr lang="en-US" i="1" baseline="-25000" dirty="0"/>
              <a:t>1</a:t>
            </a:r>
            <a:r>
              <a:rPr lang="en-US" i="1" dirty="0"/>
              <a:t>+r</a:t>
            </a:r>
            <a:r>
              <a:rPr lang="en-US" i="1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endParaRPr lang="ru-RU" dirty="0"/>
          </a:p>
          <a:p>
            <a:r>
              <a:rPr lang="en-US" i="1" dirty="0"/>
              <a:t>b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q</a:t>
            </a:r>
            <a:r>
              <a:rPr lang="en-US" i="1" baseline="-25000" dirty="0"/>
              <a:t>2</a:t>
            </a:r>
            <a:r>
              <a:rPr lang="en-US" i="1" dirty="0"/>
              <a:t>+r</a:t>
            </a:r>
            <a:r>
              <a:rPr lang="en-US" i="1" baseline="-25000" dirty="0"/>
              <a:t>2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. . . . . . . </a:t>
            </a:r>
            <a:endParaRPr lang="ru-RU" dirty="0"/>
          </a:p>
          <a:p>
            <a:r>
              <a:rPr lang="en-US" i="1" dirty="0"/>
              <a:t>r</a:t>
            </a:r>
            <a:r>
              <a:rPr lang="en-US" i="1" baseline="-25000" dirty="0"/>
              <a:t>n-2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i="1" baseline="-25000" dirty="0"/>
              <a:t>n-</a:t>
            </a:r>
            <a:r>
              <a:rPr lang="en-US" i="1" dirty="0"/>
              <a:t>1q</a:t>
            </a:r>
            <a:r>
              <a:rPr lang="en-US" i="1" baseline="-25000" dirty="0"/>
              <a:t>n</a:t>
            </a:r>
            <a:r>
              <a:rPr lang="en-US" i="1" dirty="0"/>
              <a:t>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,</a:t>
            </a:r>
            <a:endParaRPr lang="ru-RU" dirty="0"/>
          </a:p>
          <a:p>
            <a:r>
              <a:rPr lang="en-US" i="1" dirty="0"/>
              <a:t>r</a:t>
            </a:r>
            <a:r>
              <a:rPr lang="en-US" i="1" baseline="-25000" dirty="0"/>
              <a:t>n-1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i="1" baseline="-25000" dirty="0"/>
              <a:t>n</a:t>
            </a:r>
            <a:r>
              <a:rPr lang="en-US" i="1" dirty="0"/>
              <a:t>q</a:t>
            </a:r>
            <a:r>
              <a:rPr lang="en-US" i="1" baseline="-25000" dirty="0"/>
              <a:t>n+1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Приведем пример. Пусть </a:t>
            </a:r>
            <a:r>
              <a:rPr lang="ru-RU" i="1" dirty="0"/>
              <a:t>а</a:t>
            </a:r>
            <a:r>
              <a:rPr lang="ru-RU" dirty="0"/>
              <a:t> = 777, </a:t>
            </a:r>
            <a:r>
              <a:rPr lang="en-US" i="1" dirty="0"/>
              <a:t>b</a:t>
            </a:r>
            <a:r>
              <a:rPr lang="ru-RU" dirty="0"/>
              <a:t> = 629. Тогда 777 = 6291 + 148, 629 = 1484 + 37, 148 = 374. Последний ненулевой остаток 37 и есть наибольший общий делитель чисел 777 и 629.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022" y="3235845"/>
            <a:ext cx="2402032" cy="3426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438" y="5584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/>
              <a:t>ДиофантовыЕ</a:t>
            </a:r>
            <a:r>
              <a:rPr lang="ru-RU" sz="4400" b="1" dirty="0"/>
              <a:t> уравнения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226" y="1641904"/>
            <a:ext cx="8958649" cy="502018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</a:p>
          <a:p>
            <a:r>
              <a:rPr lang="ru-RU" dirty="0" err="1"/>
              <a:t>Диофантовыми</a:t>
            </a:r>
            <a:r>
              <a:rPr lang="ru-RU" dirty="0"/>
              <a:t>  уравнениями называют алгебраические уравнения или системы алгебраических уравнений с целыми коэффициентами, для которых надо найти целые или рациональные решения. При этом число неизвестных в уравнениях должно быть не менее двух (если не ограничиваться только целыми числами). </a:t>
            </a:r>
            <a:r>
              <a:rPr lang="ru-RU" dirty="0" err="1"/>
              <a:t>Диофантовые</a:t>
            </a:r>
            <a:r>
              <a:rPr lang="ru-RU" dirty="0"/>
              <a:t> уравнения имеют, как правило, много решений, поэтому их называют неопределенными уравнениями. </a:t>
            </a:r>
          </a:p>
          <a:p>
            <a:pPr algn="ctr"/>
            <a:r>
              <a:rPr lang="ru-RU" dirty="0"/>
              <a:t>Это, например, уравнения: </a:t>
            </a:r>
          </a:p>
          <a:p>
            <a:pPr algn="ctr"/>
            <a:r>
              <a:rPr lang="ru-RU" dirty="0"/>
              <a:t>3х + 5у = 7;</a:t>
            </a:r>
          </a:p>
          <a:p>
            <a:pPr algn="ctr"/>
            <a:r>
              <a:rPr lang="ru-RU" dirty="0"/>
              <a:t>x2 + y2 = z2;</a:t>
            </a:r>
          </a:p>
          <a:p>
            <a:pPr algn="ctr"/>
            <a:r>
              <a:rPr lang="ru-RU" dirty="0"/>
              <a:t>3х3 + 4у3 = 5z3.</a:t>
            </a:r>
          </a:p>
          <a:p>
            <a:r>
              <a:rPr lang="ru-RU" dirty="0"/>
              <a:t>Названы они по имени греческого математика Диофанта, жившего в III в. Его книга «Арифметика» содержала большое количество интересных задач, ее изучали математики всех поколений.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07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318" y="390581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Алгоритм </a:t>
            </a:r>
            <a:r>
              <a:rPr lang="ru-RU" sz="4800" b="1" dirty="0" err="1"/>
              <a:t>евклида</a:t>
            </a:r>
            <a:r>
              <a:rPr lang="ru-RU" sz="4800" b="1" dirty="0"/>
              <a:t> и календарь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" y="1828799"/>
            <a:ext cx="5545259" cy="4400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2725" y="1683608"/>
            <a:ext cx="5292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Год - это время, за которое Земля совершает по своей орбите полный оборот вокруг Солнца. </a:t>
            </a:r>
          </a:p>
          <a:p>
            <a:pPr algn="ctr"/>
            <a:r>
              <a:rPr lang="ru-RU" sz="2400" dirty="0"/>
              <a:t>Астрономы подсчитали, что год составляет 365 </a:t>
            </a:r>
            <a:r>
              <a:rPr lang="ru-RU" sz="2400" dirty="0" err="1"/>
              <a:t>сут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5 ч 48 мин 46 с </a:t>
            </a:r>
          </a:p>
          <a:p>
            <a:pPr algn="ctr"/>
            <a:r>
              <a:rPr lang="ru-RU" sz="2400" dirty="0"/>
              <a:t>или 365,242199 </a:t>
            </a:r>
            <a:r>
              <a:rPr lang="ru-RU" sz="2400" dirty="0" err="1"/>
              <a:t>сут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/>
              <a:t>Но пользоваться таким сложным числом очень неудобно. Хотелось бы, чтобы в году было целое число суток. </a:t>
            </a:r>
          </a:p>
        </p:txBody>
      </p:sp>
    </p:spTree>
    <p:extLst>
      <p:ext uri="{BB962C8B-B14F-4D97-AF65-F5344CB8AC3E}">
        <p14:creationId xmlns:p14="http://schemas.microsoft.com/office/powerpoint/2010/main" val="396997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08" y="1381125"/>
            <a:ext cx="3849942" cy="4760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4425" y="149942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Впервые порядок в счете времени навел в I в. до н.э. римский император Юлий Цезарь. Он постановил считать одни годы: по 365 суток, а другие по 366, чередуя их по виду: три года подряд коротких, четвертый - длинный. </a:t>
            </a:r>
          </a:p>
          <a:p>
            <a:pPr algn="ctr"/>
            <a:r>
              <a:rPr lang="ru-RU" dirty="0"/>
              <a:t> Гораздо позже, с введением христианского летосчисления, високосным стали считать каждый год, порядковый номер которого делится на 4.</a:t>
            </a:r>
          </a:p>
          <a:p>
            <a:pPr algn="ctr"/>
            <a:r>
              <a:rPr lang="ru-RU" dirty="0"/>
              <a:t> Этот календарь в честь Юлия Цезаря называется юлианским. По нему средняя продолжительность года составляет </a:t>
            </a:r>
          </a:p>
          <a:p>
            <a:pPr algn="ctr"/>
            <a:r>
              <a:rPr lang="ru-RU" dirty="0"/>
              <a:t>365 </a:t>
            </a:r>
            <a:r>
              <a:rPr lang="ru-RU" dirty="0" err="1"/>
              <a:t>сут</a:t>
            </a:r>
            <a:r>
              <a:rPr lang="ru-RU" dirty="0"/>
              <a:t> 6 ч. больше истинной лишь </a:t>
            </a:r>
          </a:p>
          <a:p>
            <a:pPr algn="ctr"/>
            <a:r>
              <a:rPr lang="ru-RU" dirty="0"/>
              <a:t>на 11 мин 14 с. </a:t>
            </a:r>
          </a:p>
          <a:p>
            <a:pPr algn="ctr"/>
            <a:r>
              <a:rPr lang="ru-RU" dirty="0"/>
              <a:t> Однако и это решение оказалось неудовлетворительным. К XVI в. ошибка, накапливаясь, ставила уже около 10 </a:t>
            </a:r>
            <a:r>
              <a:rPr lang="ru-RU" dirty="0" err="1"/>
              <a:t>сут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21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0" y="1186656"/>
            <a:ext cx="3429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121924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Следующую реформу календаря Григорий XIII-папа римский. </a:t>
            </a:r>
          </a:p>
          <a:p>
            <a:pPr algn="ctr"/>
            <a:r>
              <a:rPr lang="ru-RU" dirty="0"/>
              <a:t>Он создал специальную комиссию для разработки по которой весеннее равноденствие выпадало бы на 21 марта и впредь больше не отставало от этой даты. </a:t>
            </a:r>
          </a:p>
          <a:p>
            <a:pPr algn="ctr"/>
            <a:r>
              <a:rPr lang="ru-RU" dirty="0"/>
              <a:t>Решение папы Григория было вызвано трудностями использования юлианского календаря при расчетах дат церковных праздников. </a:t>
            </a:r>
          </a:p>
          <a:p>
            <a:pPr algn="ctr"/>
            <a:r>
              <a:rPr lang="ru-RU" dirty="0"/>
              <a:t>Решение комиссии, утвержденное Григорием XIII в 1582 г., было достаточно простым: сдвинуть числа на 10 оставить чередование простых и високосных лет, при этом решили, что если порядковый номер года оканчивается двумя нулями, но число сотен не делится на 4, то этот год простой. Например, по этому правилу 1900 простой, а 2000 - високосный. </a:t>
            </a:r>
          </a:p>
        </p:txBody>
      </p:sp>
    </p:spTree>
    <p:extLst>
      <p:ext uri="{BB962C8B-B14F-4D97-AF65-F5344CB8AC3E}">
        <p14:creationId xmlns:p14="http://schemas.microsoft.com/office/powerpoint/2010/main" val="28096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0050" y="1613535"/>
            <a:ext cx="6810375" cy="4215765"/>
          </a:xfrm>
        </p:spPr>
        <p:txBody>
          <a:bodyPr/>
          <a:lstStyle/>
          <a:p>
            <a:pPr algn="ctr"/>
            <a:r>
              <a:rPr lang="ru-RU" dirty="0"/>
              <a:t>В наше время расхождение между юлианским и новым, григорианским календарями составляет 13 дней, поскольку с тех пор накопилось еще три дня (в 1700, 1800 и 1900 гг.). </a:t>
            </a:r>
          </a:p>
          <a:p>
            <a:pPr algn="ctr"/>
            <a:r>
              <a:rPr lang="ru-RU" dirty="0"/>
              <a:t>Из 400 лет по юлианскому календарь 100 високосных, а по григорианскому - 97, поэтому продолжительность григорианского года составляет</a:t>
            </a:r>
          </a:p>
          <a:p>
            <a:pPr algn="ctr"/>
            <a:r>
              <a:rPr lang="ru-RU" dirty="0"/>
              <a:t>365  , или 365,2425 </a:t>
            </a:r>
            <a:r>
              <a:rPr lang="ru-RU" dirty="0" err="1"/>
              <a:t>сут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т.е. 365 </a:t>
            </a:r>
            <a:r>
              <a:rPr lang="ru-RU" dirty="0" err="1"/>
              <a:t>сут</a:t>
            </a:r>
            <a:r>
              <a:rPr lang="ru-RU" dirty="0"/>
              <a:t> 5 ч 49 мин 12 с, т.е. она больше истинной лишь на 26 с. 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im2-tub-ru.yandex.net/i?id=318731882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425892"/>
            <a:ext cx="4898162" cy="42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7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572193"/>
              </p:ext>
            </p:extLst>
          </p:nvPr>
        </p:nvGraphicFramePr>
        <p:xfrm>
          <a:off x="628135" y="1124722"/>
          <a:ext cx="6724650" cy="478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9025" y="2228849"/>
            <a:ext cx="2657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после сокращения на наибольший общий делитель числителя и знаменателя полученная дробь будет уже несократимой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62" y="448414"/>
            <a:ext cx="3280841" cy="59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5" y="402423"/>
            <a:ext cx="8934450" cy="129302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Наименьшее общее кратное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51517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91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числа </a:t>
            </a:r>
            <a:r>
              <a:rPr lang="ru-RU" i="1" dirty="0"/>
              <a:t>а</a:t>
            </a:r>
            <a:r>
              <a:rPr lang="ru-RU" dirty="0"/>
              <a:t> и </a:t>
            </a:r>
            <a:r>
              <a:rPr lang="en-US" i="1" dirty="0"/>
              <a:t>b</a:t>
            </a:r>
            <a:r>
              <a:rPr lang="ru-RU" dirty="0"/>
              <a:t> одного знака, то [</a:t>
            </a:r>
            <a:r>
              <a:rPr lang="ru-RU" i="1" dirty="0"/>
              <a:t>а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]</a:t>
            </a:r>
            <a:r>
              <a:rPr lang="ru-RU" i="1" dirty="0"/>
              <a:t> - </a:t>
            </a:r>
            <a:r>
              <a:rPr lang="en-US" i="1" dirty="0" err="1"/>
              <a:t>ab</a:t>
            </a:r>
            <a:r>
              <a:rPr lang="ru-RU" i="1" dirty="0"/>
              <a:t>/(</a:t>
            </a:r>
            <a:r>
              <a:rPr lang="en-US" i="1" dirty="0"/>
              <a:t>a</a:t>
            </a:r>
            <a:r>
              <a:rPr lang="ru-RU" i="1" dirty="0"/>
              <a:t>,</a:t>
            </a:r>
            <a:r>
              <a:rPr lang="en-US" i="1" dirty="0"/>
              <a:t>b</a:t>
            </a:r>
            <a:r>
              <a:rPr lang="ru-RU" i="1" dirty="0"/>
              <a:t>)</a:t>
            </a:r>
            <a:r>
              <a:rPr lang="ru-RU" dirty="0"/>
              <a:t>, где [</a:t>
            </a:r>
            <a:r>
              <a:rPr lang="ru-RU" i="1" dirty="0"/>
              <a:t>а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dirty="0"/>
              <a:t>]</a:t>
            </a:r>
            <a:r>
              <a:rPr lang="ru-RU" i="1" dirty="0"/>
              <a:t> - наибольший общий делитель </a:t>
            </a:r>
            <a:r>
              <a:rPr lang="ru-RU" dirty="0"/>
              <a:t>чисел </a:t>
            </a:r>
            <a:r>
              <a:rPr lang="ru-RU" i="1" dirty="0"/>
              <a:t>а</a:t>
            </a:r>
            <a:r>
              <a:rPr lang="ru-RU" dirty="0"/>
              <a:t>  и </a:t>
            </a:r>
            <a:r>
              <a:rPr lang="en-US" i="1" dirty="0"/>
              <a:t>b</a:t>
            </a:r>
            <a:r>
              <a:rPr lang="ru-RU" dirty="0"/>
              <a:t>. Таким образом, вычисление наименьшего общего кратного чисел можно свести к вычислению их наибольшего общего делителя. Если же нам известны разложения чисел </a:t>
            </a:r>
            <a:r>
              <a:rPr lang="ru-RU" i="1" dirty="0"/>
              <a:t>а</a:t>
            </a:r>
            <a:r>
              <a:rPr lang="ru-RU" dirty="0"/>
              <a:t>  и </a:t>
            </a:r>
            <a:r>
              <a:rPr lang="en-US" i="1" dirty="0"/>
              <a:t>b</a:t>
            </a:r>
            <a:r>
              <a:rPr lang="ru-RU" dirty="0"/>
              <a:t> на простые множители, то получить наименьшее общее кратное чисел </a:t>
            </a:r>
            <a:r>
              <a:rPr lang="ru-RU" i="1" dirty="0"/>
              <a:t>а</a:t>
            </a:r>
            <a:r>
              <a:rPr lang="ru-RU" dirty="0"/>
              <a:t>  и </a:t>
            </a:r>
            <a:r>
              <a:rPr lang="en-US" i="1" dirty="0"/>
              <a:t>b</a:t>
            </a:r>
            <a:r>
              <a:rPr lang="ru-RU" dirty="0"/>
              <a:t> можно так: выписать подряд простые числа, входящие хотя бы в одно из разложений, причем если простое число </a:t>
            </a:r>
            <a:r>
              <a:rPr lang="en-US" i="1" dirty="0"/>
              <a:t>p </a:t>
            </a:r>
            <a:r>
              <a:rPr lang="ru-RU" dirty="0"/>
              <a:t>входит </a:t>
            </a:r>
            <a:r>
              <a:rPr lang="en-US" i="1" dirty="0"/>
              <a:t>k</a:t>
            </a:r>
            <a:r>
              <a:rPr lang="ru-RU" dirty="0"/>
              <a:t> раз в разложение одного из чисел, </a:t>
            </a:r>
            <a:r>
              <a:rPr lang="en-US" i="1" dirty="0"/>
              <a:t>l</a:t>
            </a:r>
            <a:r>
              <a:rPr lang="ru-RU" dirty="0"/>
              <a:t> раз в разложение другого и</a:t>
            </a:r>
            <a:r>
              <a:rPr lang="ru-RU" i="1" dirty="0"/>
              <a:t> </a:t>
            </a:r>
            <a:r>
              <a:rPr lang="en-US" i="1" dirty="0"/>
              <a:t>k </a:t>
            </a:r>
            <a:r>
              <a:rPr lang="ru-RU" i="1" dirty="0"/>
              <a:t>&lt; </a:t>
            </a:r>
            <a:r>
              <a:rPr lang="en-US" i="1" dirty="0"/>
              <a:t>l</a:t>
            </a:r>
            <a:r>
              <a:rPr lang="ru-RU" dirty="0"/>
              <a:t>, то число </a:t>
            </a:r>
            <a:r>
              <a:rPr lang="en-US" i="1" dirty="0"/>
              <a:t>p</a:t>
            </a:r>
            <a:r>
              <a:rPr lang="ru-RU" dirty="0"/>
              <a:t> следует выписать </a:t>
            </a:r>
            <a:r>
              <a:rPr lang="en-US" i="1" dirty="0"/>
              <a:t>l</a:t>
            </a:r>
            <a:r>
              <a:rPr lang="ru-RU" dirty="0"/>
              <a:t> раз; произведение всех выписанных чисел и даст наименьшее общее кратное чисел</a:t>
            </a:r>
            <a:r>
              <a:rPr lang="ru-RU" i="1" dirty="0"/>
              <a:t> а</a:t>
            </a:r>
            <a:r>
              <a:rPr lang="ru-RU" dirty="0"/>
              <a:t> и</a:t>
            </a:r>
            <a:r>
              <a:rPr lang="ru-RU" i="1" dirty="0"/>
              <a:t> </a:t>
            </a:r>
            <a:r>
              <a:rPr lang="en-US" i="1" dirty="0"/>
              <a:t>b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84" y="-487780"/>
            <a:ext cx="9314935" cy="573439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Что такое </a:t>
            </a:r>
            <a:r>
              <a:rPr lang="ru-RU" sz="6000" b="1" dirty="0" err="1"/>
              <a:t>Нод</a:t>
            </a:r>
            <a:r>
              <a:rPr lang="ru-RU" sz="6000" b="1" dirty="0"/>
              <a:t> и нок?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33" y="2957384"/>
            <a:ext cx="3900616" cy="39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5954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Задача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683676"/>
              </p:ext>
            </p:extLst>
          </p:nvPr>
        </p:nvGraphicFramePr>
        <p:xfrm>
          <a:off x="590550" y="1209676"/>
          <a:ext cx="10915650" cy="500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30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454647"/>
              </p:ext>
            </p:extLst>
          </p:nvPr>
        </p:nvGraphicFramePr>
        <p:xfrm>
          <a:off x="3748217" y="280087"/>
          <a:ext cx="9174892" cy="639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4" y="1005015"/>
            <a:ext cx="5423098" cy="5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0" y="1950621"/>
            <a:ext cx="9619735" cy="2843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Применение </a:t>
            </a:r>
            <a:br>
              <a:rPr lang="ru-RU" sz="6000" b="1" dirty="0"/>
            </a:br>
            <a:r>
              <a:rPr lang="ru-RU" sz="6000" b="1" dirty="0"/>
              <a:t>НОД И НОК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04" y="3355889"/>
            <a:ext cx="3502111" cy="35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5860" y="1165860"/>
            <a:ext cx="10081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Найдите наибольший общий делитель чисел :</a:t>
            </a:r>
          </a:p>
          <a:p>
            <a:r>
              <a:rPr lang="ru-RU" sz="2400" dirty="0"/>
              <a:t>а) 242 и 132;</a:t>
            </a:r>
          </a:p>
          <a:p>
            <a:r>
              <a:rPr lang="ru-RU" sz="2400" dirty="0"/>
              <a:t>б) 729 и 216</a:t>
            </a:r>
          </a:p>
          <a:p>
            <a:pPr lvl="0"/>
            <a:r>
              <a:rPr lang="ru-RU" sz="2400" dirty="0"/>
              <a:t>Найдите наименьшее общее кратное чисел:</a:t>
            </a:r>
          </a:p>
          <a:p>
            <a:r>
              <a:rPr lang="ru-RU" sz="2400" dirty="0"/>
              <a:t>а) 156 и 91;</a:t>
            </a:r>
          </a:p>
          <a:p>
            <a:r>
              <a:rPr lang="ru-RU" sz="2400" dirty="0"/>
              <a:t>б) 729 и 343.</a:t>
            </a:r>
          </a:p>
          <a:p>
            <a:pPr lvl="0"/>
            <a:r>
              <a:rPr lang="ru-RU" sz="2400" dirty="0"/>
              <a:t>Вычислите:</a:t>
            </a:r>
          </a:p>
          <a:p>
            <a:r>
              <a:rPr lang="ru-RU" sz="2400" dirty="0"/>
              <a:t>а) НОД(91,169);</a:t>
            </a:r>
          </a:p>
          <a:p>
            <a:r>
              <a:rPr lang="ru-RU" sz="2400" dirty="0"/>
              <a:t>б) НОК (144,216);</a:t>
            </a:r>
          </a:p>
          <a:p>
            <a:r>
              <a:rPr lang="ru-RU" sz="2400" dirty="0"/>
              <a:t>в) НОК(169,1001).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17320"/>
            <a:ext cx="10820400" cy="4801365"/>
          </a:xfrm>
        </p:spPr>
        <p:txBody>
          <a:bodyPr/>
          <a:lstStyle/>
          <a:p>
            <a:r>
              <a:rPr lang="ru-RU" b="1" dirty="0"/>
              <a:t>Валя и Вера покупают одинаковые почтовые наборы. Каждый набор состоит из открытки с конвертом. Валя уплатит за наборы 65 руб., а Вера - на 26 руб. больше. Сколько стоит один набор? Сколько наборов купила Валя? А Вера? 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Длина комнаты 575 см, а ширина 375 см. Пол в комнате нужно выложить декоративными плитками в форме квадрата. Каков наибольший возможный размер такого квадрата? Сколько плиток такого размера, понадобится?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654" y="541950"/>
            <a:ext cx="5311346" cy="136922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В контрольно-измерительных материалах по математике включены упражнения на более глубокое знание исследуемой темы: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124" y="1771134"/>
            <a:ext cx="10947057" cy="4720281"/>
          </a:xfrm>
        </p:spPr>
        <p:txBody>
          <a:bodyPr/>
          <a:lstStyle/>
          <a:p>
            <a:r>
              <a:rPr lang="ru-RU" dirty="0"/>
              <a:t> Найдите все пары натуральных чисел, наименьшее общее кратное которых равно 78, а наибольший общий делитель равен 13.</a:t>
            </a:r>
          </a:p>
          <a:p>
            <a:pPr>
              <a:buNone/>
            </a:pPr>
            <a:r>
              <a:rPr lang="ru-RU" b="1" dirty="0"/>
              <a:t>                                                   РЕШЕНИЕ:</a:t>
            </a:r>
          </a:p>
          <a:p>
            <a:pPr>
              <a:buNone/>
            </a:pPr>
            <a:r>
              <a:rPr lang="ru-RU" dirty="0"/>
              <a:t>   НОК ( </a:t>
            </a:r>
            <a:r>
              <a:rPr lang="en-US" dirty="0"/>
              <a:t>x</a:t>
            </a:r>
            <a:r>
              <a:rPr lang="ru-RU" dirty="0"/>
              <a:t>,</a:t>
            </a:r>
            <a:r>
              <a:rPr lang="en-US" dirty="0"/>
              <a:t> y</a:t>
            </a:r>
            <a:r>
              <a:rPr lang="ru-RU" dirty="0"/>
              <a:t>) = 78                                                    НОД ( </a:t>
            </a:r>
            <a:r>
              <a:rPr lang="en-US" dirty="0"/>
              <a:t>x, y)</a:t>
            </a:r>
            <a:r>
              <a:rPr lang="ru-RU" dirty="0"/>
              <a:t> = 13</a:t>
            </a:r>
          </a:p>
          <a:p>
            <a:pPr>
              <a:buNone/>
            </a:pPr>
            <a:r>
              <a:rPr lang="ru-RU" dirty="0"/>
              <a:t>  Делители числа 78: 2, 3, 6, </a:t>
            </a:r>
            <a:r>
              <a:rPr lang="ru-RU" u="sng" dirty="0"/>
              <a:t>13</a:t>
            </a:r>
            <a:r>
              <a:rPr lang="ru-RU" dirty="0"/>
              <a:t>, </a:t>
            </a:r>
            <a:r>
              <a:rPr lang="ru-RU" u="sng" dirty="0"/>
              <a:t>26</a:t>
            </a:r>
            <a:r>
              <a:rPr lang="ru-RU" dirty="0"/>
              <a:t>, </a:t>
            </a:r>
            <a:r>
              <a:rPr lang="ru-RU" u="sng" dirty="0"/>
              <a:t>39</a:t>
            </a:r>
            <a:r>
              <a:rPr lang="ru-RU" dirty="0"/>
              <a:t>, </a:t>
            </a:r>
            <a:r>
              <a:rPr lang="ru-RU" u="sng" dirty="0"/>
              <a:t>78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  Числа кратные 13: </a:t>
            </a:r>
            <a:r>
              <a:rPr lang="ru-RU" u="sng" dirty="0"/>
              <a:t>13</a:t>
            </a:r>
            <a:r>
              <a:rPr lang="ru-RU" dirty="0"/>
              <a:t>, </a:t>
            </a:r>
            <a:r>
              <a:rPr lang="ru-RU" u="sng" dirty="0"/>
              <a:t>26</a:t>
            </a:r>
            <a:r>
              <a:rPr lang="ru-RU" dirty="0"/>
              <a:t>, </a:t>
            </a:r>
            <a:r>
              <a:rPr lang="ru-RU" u="sng" dirty="0"/>
              <a:t>39</a:t>
            </a:r>
            <a:r>
              <a:rPr lang="ru-RU" dirty="0"/>
              <a:t>, 52, 65, </a:t>
            </a:r>
            <a:r>
              <a:rPr lang="ru-RU" u="sng" dirty="0"/>
              <a:t>78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</a:t>
            </a:r>
            <a:r>
              <a:rPr lang="en-US" dirty="0"/>
              <a:t>78</a:t>
            </a:r>
            <a:r>
              <a:rPr lang="ru-RU" dirty="0"/>
              <a:t> и 13	НОК (78 и 13) = 78		НОД (78 и 13) = 13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39 и 26	НОК (39 и 26) = 78		НОД (39 и 26) = 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1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373" y="724930"/>
            <a:ext cx="11217875" cy="5988908"/>
          </a:xfrm>
        </p:spPr>
        <p:txBody>
          <a:bodyPr/>
          <a:lstStyle/>
          <a:p>
            <a:r>
              <a:rPr lang="ru-RU" dirty="0"/>
              <a:t> Найдите все пары натуральных чисел, разность которых 66, а наименьшее общее кратное равно 360.</a:t>
            </a:r>
          </a:p>
          <a:p>
            <a:pPr>
              <a:buNone/>
            </a:pPr>
            <a:r>
              <a:rPr lang="ru-RU" b="1" dirty="0"/>
              <a:t>                                                          РЕШЕНИЕ:</a:t>
            </a:r>
          </a:p>
          <a:p>
            <a:pPr>
              <a:buNone/>
            </a:pPr>
            <a:r>
              <a:rPr lang="ru-RU" dirty="0"/>
              <a:t>                          </a:t>
            </a:r>
            <a:r>
              <a:rPr lang="en-US" dirty="0"/>
              <a:t>m – n = 66</a:t>
            </a:r>
          </a:p>
          <a:p>
            <a:pPr>
              <a:buNone/>
            </a:pPr>
            <a:r>
              <a:rPr lang="ru-RU" dirty="0"/>
              <a:t>                          </a:t>
            </a:r>
            <a:r>
              <a:rPr lang="en-US" dirty="0"/>
              <a:t>m= n + 66</a:t>
            </a:r>
          </a:p>
          <a:p>
            <a:pPr>
              <a:buNone/>
            </a:pPr>
            <a:r>
              <a:rPr lang="ru-RU" dirty="0"/>
              <a:t>                НОК ( </a:t>
            </a:r>
            <a:r>
              <a:rPr lang="en-US" dirty="0"/>
              <a:t>m, n ) = 360</a:t>
            </a:r>
          </a:p>
          <a:p>
            <a:pPr>
              <a:buNone/>
            </a:pPr>
            <a:r>
              <a:rPr lang="ru-RU" dirty="0"/>
              <a:t>                                                 НОК ( </a:t>
            </a:r>
            <a:r>
              <a:rPr lang="en-US" dirty="0"/>
              <a:t>n + 66, n) = 360</a:t>
            </a:r>
          </a:p>
          <a:p>
            <a:pPr>
              <a:buNone/>
            </a:pPr>
            <a:r>
              <a:rPr lang="ru-RU" dirty="0"/>
              <a:t>               </a:t>
            </a:r>
            <a:r>
              <a:rPr lang="en-US" dirty="0"/>
              <a:t>360</a:t>
            </a:r>
            <a:r>
              <a:rPr lang="ru-RU" dirty="0"/>
              <a:t> : </a:t>
            </a:r>
            <a:r>
              <a:rPr lang="en-US" dirty="0"/>
              <a:t>n</a:t>
            </a:r>
            <a:endParaRPr lang="ru-RU" dirty="0"/>
          </a:p>
          <a:p>
            <a:pPr>
              <a:buNone/>
            </a:pPr>
            <a:r>
              <a:rPr lang="ru-RU" dirty="0"/>
              <a:t>              360 :</a:t>
            </a:r>
            <a:r>
              <a:rPr lang="en-US" dirty="0"/>
              <a:t> n + 66</a:t>
            </a:r>
          </a:p>
          <a:p>
            <a:pPr>
              <a:buNone/>
            </a:pPr>
            <a:r>
              <a:rPr lang="ru-RU" dirty="0"/>
              <a:t> Делители числа 360:</a:t>
            </a:r>
          </a:p>
          <a:p>
            <a:pPr>
              <a:buNone/>
            </a:pPr>
            <a:r>
              <a:rPr lang="ru-RU" dirty="0"/>
              <a:t> 2, 3, 4, 5, 6, 9, 10, 12, 15, 18, 20, </a:t>
            </a:r>
            <a:r>
              <a:rPr lang="ru-RU" u="sng" dirty="0"/>
              <a:t>24</a:t>
            </a:r>
            <a:r>
              <a:rPr lang="ru-RU" dirty="0"/>
              <a:t>, 30, 36, 40, 60, 72, </a:t>
            </a:r>
            <a:r>
              <a:rPr lang="ru-RU" u="sng" dirty="0"/>
              <a:t>90</a:t>
            </a:r>
            <a:r>
              <a:rPr lang="ru-RU" dirty="0"/>
              <a:t>, 120, 180, 360.</a:t>
            </a:r>
          </a:p>
          <a:p>
            <a:pPr>
              <a:buNone/>
            </a:pPr>
            <a:r>
              <a:rPr lang="ru-RU" dirty="0"/>
              <a:t>Мы видим:      90 – 24 = 66</a:t>
            </a:r>
          </a:p>
          <a:p>
            <a:pPr>
              <a:buNone/>
            </a:pPr>
            <a:r>
              <a:rPr lang="ru-RU" dirty="0"/>
              <a:t>               НОК (90 и 24) = 360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58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411" y="1555668"/>
            <a:ext cx="10937789" cy="4968700"/>
          </a:xfrm>
        </p:spPr>
        <p:txBody>
          <a:bodyPr/>
          <a:lstStyle/>
          <a:p>
            <a:r>
              <a:rPr lang="ru-RU" dirty="0"/>
              <a:t> Натуральные числа </a:t>
            </a:r>
            <a:r>
              <a:rPr lang="ru-RU" dirty="0" err="1"/>
              <a:t>a</a:t>
            </a:r>
            <a:r>
              <a:rPr lang="ru-RU" dirty="0"/>
              <a:t>, </a:t>
            </a:r>
            <a:r>
              <a:rPr lang="ru-RU" dirty="0" err="1"/>
              <a:t>b</a:t>
            </a:r>
            <a:r>
              <a:rPr lang="ru-RU" dirty="0"/>
              <a:t> и с таковы, что НОК(</a:t>
            </a:r>
            <a:r>
              <a:rPr lang="ru-RU" dirty="0" err="1"/>
              <a:t>a,b</a:t>
            </a:r>
            <a:r>
              <a:rPr lang="ru-RU" dirty="0"/>
              <a:t>) = 60, НОК(</a:t>
            </a:r>
            <a:r>
              <a:rPr lang="ru-RU" dirty="0" err="1"/>
              <a:t>a,c</a:t>
            </a:r>
            <a:r>
              <a:rPr lang="ru-RU" dirty="0"/>
              <a:t>) = 270 (НОК(x, y)  - наименьшее общее кратное чисел х и у). Найдите НОК(</a:t>
            </a:r>
            <a:r>
              <a:rPr lang="ru-RU" dirty="0" err="1"/>
              <a:t>b,с</a:t>
            </a:r>
            <a:r>
              <a:rPr lang="ru-RU" dirty="0"/>
              <a:t>).</a:t>
            </a:r>
          </a:p>
          <a:p>
            <a:pPr>
              <a:buNone/>
            </a:pPr>
            <a:r>
              <a:rPr lang="ru-RU" b="1" dirty="0"/>
              <a:t>                                                      РЕШЕНИЕ:</a:t>
            </a:r>
          </a:p>
          <a:p>
            <a:pPr>
              <a:buNone/>
            </a:pPr>
            <a:r>
              <a:rPr lang="ru-RU" dirty="0"/>
              <a:t>   НОК (</a:t>
            </a:r>
            <a:r>
              <a:rPr lang="en-US" dirty="0"/>
              <a:t>a, b) = 60</a:t>
            </a:r>
          </a:p>
          <a:p>
            <a:pPr>
              <a:buNone/>
            </a:pPr>
            <a:r>
              <a:rPr lang="ru-RU" dirty="0"/>
              <a:t>    НОК</a:t>
            </a:r>
            <a:r>
              <a:rPr lang="en-US" dirty="0"/>
              <a:t> ( a, c) = 270</a:t>
            </a:r>
            <a:endParaRPr lang="ru-RU" dirty="0"/>
          </a:p>
          <a:p>
            <a:pPr>
              <a:buNone/>
            </a:pPr>
            <a:r>
              <a:rPr lang="ru-RU" dirty="0"/>
              <a:t>    НОК</a:t>
            </a:r>
            <a:r>
              <a:rPr lang="en-US" dirty="0"/>
              <a:t> ( b, c) = 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    Делители числа 60:</a:t>
            </a:r>
          </a:p>
          <a:p>
            <a:pPr>
              <a:buNone/>
            </a:pPr>
            <a:r>
              <a:rPr lang="ru-RU" dirty="0"/>
              <a:t>    2, 3, 4, 5, 6, 10, 12, 15, 20, 30, 60.</a:t>
            </a:r>
          </a:p>
          <a:p>
            <a:pPr>
              <a:buNone/>
            </a:pPr>
            <a:r>
              <a:rPr lang="ru-RU" dirty="0"/>
              <a:t>   а = 2, </a:t>
            </a:r>
            <a:r>
              <a:rPr lang="en-US" dirty="0"/>
              <a:t>b = 60	</a:t>
            </a:r>
            <a:r>
              <a:rPr lang="ru-RU" dirty="0"/>
              <a:t>НОК (2 и 60) = 60</a:t>
            </a:r>
          </a:p>
        </p:txBody>
      </p:sp>
    </p:spTree>
    <p:extLst>
      <p:ext uri="{BB962C8B-B14F-4D97-AF65-F5344CB8AC3E}">
        <p14:creationId xmlns:p14="http://schemas.microsoft.com/office/powerpoint/2010/main" val="348505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31" y="1400433"/>
            <a:ext cx="11269362" cy="5172480"/>
          </a:xfrm>
        </p:spPr>
        <p:txBody>
          <a:bodyPr/>
          <a:lstStyle/>
          <a:p>
            <a:r>
              <a:rPr lang="ru-RU" dirty="0"/>
              <a:t> Половину книжной занимают словари толщиной 5 см, другую половину – энциклопедии толщиной 7см. Докажите, что на полке стоит не меньше 12 книг.</a:t>
            </a:r>
          </a:p>
          <a:p>
            <a:pPr>
              <a:buNone/>
            </a:pPr>
            <a:r>
              <a:rPr lang="ru-RU" b="1" dirty="0"/>
              <a:t>                                                           РЕШЕНИЕ:</a:t>
            </a:r>
          </a:p>
          <a:p>
            <a:pPr>
              <a:buNone/>
            </a:pPr>
            <a:r>
              <a:rPr lang="ru-RU" dirty="0"/>
              <a:t>   НОК (5 и 7) = 35 мм – ½ полки</a:t>
            </a:r>
            <a:endParaRPr lang="en-US" dirty="0"/>
          </a:p>
          <a:p>
            <a:pPr>
              <a:buNone/>
            </a:pPr>
            <a:r>
              <a:rPr lang="ru-RU" dirty="0"/>
              <a:t>   </a:t>
            </a:r>
            <a:r>
              <a:rPr lang="en-US" dirty="0"/>
              <a:t>35 	2 = 70 </a:t>
            </a:r>
            <a:r>
              <a:rPr lang="ru-RU" dirty="0"/>
              <a:t>мм – вся полка, тогда </a:t>
            </a:r>
          </a:p>
          <a:p>
            <a:pPr>
              <a:buNone/>
            </a:pPr>
            <a:r>
              <a:rPr lang="ru-RU" dirty="0"/>
              <a:t>    35 : 5 = 7 словарей</a:t>
            </a:r>
          </a:p>
          <a:p>
            <a:pPr>
              <a:buNone/>
            </a:pPr>
            <a:r>
              <a:rPr lang="ru-RU" dirty="0"/>
              <a:t>    35 : 7 = 5 энциклопедий</a:t>
            </a:r>
          </a:p>
          <a:p>
            <a:pPr>
              <a:buNone/>
            </a:pPr>
            <a:r>
              <a:rPr lang="ru-RU" dirty="0"/>
              <a:t>    7 + 5 = 12 – всего книг </a:t>
            </a:r>
          </a:p>
        </p:txBody>
      </p:sp>
      <p:sp>
        <p:nvSpPr>
          <p:cNvPr id="2" name="Умножение 1"/>
          <p:cNvSpPr/>
          <p:nvPr/>
        </p:nvSpPr>
        <p:spPr>
          <a:xfrm>
            <a:off x="1087395" y="3418703"/>
            <a:ext cx="222422" cy="156519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5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789" y="1194486"/>
            <a:ext cx="10855411" cy="5024199"/>
          </a:xfrm>
        </p:spPr>
        <p:txBody>
          <a:bodyPr/>
          <a:lstStyle/>
          <a:p>
            <a:r>
              <a:rPr lang="ru-RU" dirty="0"/>
              <a:t> Треть книжной полки занимают словари толщиной 5 см, а оставшиеся две трети – энциклопедии толщиной 7см. Докажите, что на полке стоит не меньше 17 книг.</a:t>
            </a:r>
          </a:p>
          <a:p>
            <a:pPr>
              <a:buNone/>
            </a:pPr>
            <a:r>
              <a:rPr lang="ru-RU" b="1" dirty="0"/>
              <a:t>                                                        РЕШЕНИЕ:</a:t>
            </a:r>
          </a:p>
          <a:p>
            <a:pPr>
              <a:buNone/>
            </a:pPr>
            <a:r>
              <a:rPr lang="ru-RU" dirty="0"/>
              <a:t>      а : 5		2а : 7</a:t>
            </a:r>
          </a:p>
          <a:p>
            <a:pPr>
              <a:buNone/>
            </a:pPr>
            <a:r>
              <a:rPr lang="ru-RU" dirty="0"/>
              <a:t>      НОК ( 5 и 7) = 35 – 1/3 полки</a:t>
            </a:r>
          </a:p>
          <a:p>
            <a:pPr>
              <a:buNone/>
            </a:pPr>
            <a:r>
              <a:rPr lang="ru-RU" dirty="0"/>
              <a:t>      2а = 70 – 2/3 полки</a:t>
            </a:r>
          </a:p>
          <a:p>
            <a:pPr>
              <a:buNone/>
            </a:pPr>
            <a:r>
              <a:rPr lang="ru-RU" dirty="0"/>
              <a:t>      35   3 = 105 см – вся полка, тогда </a:t>
            </a:r>
          </a:p>
          <a:p>
            <a:pPr>
              <a:buNone/>
            </a:pPr>
            <a:r>
              <a:rPr lang="ru-RU" dirty="0"/>
              <a:t>      35 : 5 = 7 словарей</a:t>
            </a:r>
          </a:p>
          <a:p>
            <a:pPr>
              <a:buNone/>
            </a:pPr>
            <a:r>
              <a:rPr lang="ru-RU" dirty="0"/>
              <a:t>     70 : 7 =10 энциклопедий</a:t>
            </a:r>
          </a:p>
          <a:p>
            <a:pPr>
              <a:buNone/>
            </a:pPr>
            <a:r>
              <a:rPr lang="ru-RU" dirty="0"/>
              <a:t>     10 + 7 = 17 книг - всего</a:t>
            </a:r>
          </a:p>
          <a:p>
            <a:endParaRPr lang="ru-RU" b="1" dirty="0"/>
          </a:p>
        </p:txBody>
      </p:sp>
      <p:sp>
        <p:nvSpPr>
          <p:cNvPr id="2" name="Умножение 1"/>
          <p:cNvSpPr/>
          <p:nvPr/>
        </p:nvSpPr>
        <p:spPr>
          <a:xfrm>
            <a:off x="1301579" y="4077730"/>
            <a:ext cx="156519" cy="98854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1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032" y="500763"/>
            <a:ext cx="9914238" cy="1293028"/>
          </a:xfrm>
        </p:spPr>
        <p:txBody>
          <a:bodyPr/>
          <a:lstStyle/>
          <a:p>
            <a:pPr algn="ctr"/>
            <a:r>
              <a:rPr lang="ru-RU" b="1" dirty="0"/>
              <a:t>Наибольший общий делитель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63391"/>
              </p:ext>
            </p:extLst>
          </p:nvPr>
        </p:nvGraphicFramePr>
        <p:xfrm>
          <a:off x="710513" y="160432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1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9" y="1235676"/>
            <a:ext cx="10789508" cy="5387545"/>
          </a:xfrm>
        </p:spPr>
        <p:txBody>
          <a:bodyPr/>
          <a:lstStyle/>
          <a:p>
            <a:r>
              <a:rPr lang="ru-RU" dirty="0"/>
              <a:t> Треть книжной полки занимают книги толщиной 12мм, другую треть – книги толщиной 15 мм и последнюю треть – книги толщиной 18 мм. Все книги разные. Олег читая по одной книге в день, прочитал их меньше чем за два месяца. Сколько книг стоит на полке (перечислите все возможности)?</a:t>
            </a:r>
          </a:p>
          <a:p>
            <a:pPr>
              <a:buNone/>
            </a:pPr>
            <a:r>
              <a:rPr lang="ru-RU" b="1" dirty="0"/>
              <a:t>                                                  РЕШЕНИЕ:</a:t>
            </a:r>
          </a:p>
          <a:p>
            <a:pPr>
              <a:buNone/>
            </a:pPr>
            <a:r>
              <a:rPr lang="ru-RU" dirty="0"/>
              <a:t>   НОК ( 12, 18 и 15) = 180 мм – 1/3 полки</a:t>
            </a:r>
          </a:p>
          <a:p>
            <a:pPr>
              <a:buNone/>
            </a:pPr>
            <a:r>
              <a:rPr lang="ru-RU" dirty="0"/>
              <a:t>   180 : 12 = 15 книг по 12 мм</a:t>
            </a:r>
          </a:p>
          <a:p>
            <a:pPr>
              <a:buNone/>
            </a:pPr>
            <a:r>
              <a:rPr lang="ru-RU" dirty="0"/>
              <a:t>   180 : 18 = 10 книг по 18 мм</a:t>
            </a:r>
          </a:p>
          <a:p>
            <a:pPr>
              <a:buNone/>
            </a:pPr>
            <a:r>
              <a:rPr lang="ru-RU" dirty="0"/>
              <a:t>   180 : 15 = 12 книг по 15 мм</a:t>
            </a:r>
          </a:p>
          <a:p>
            <a:pPr>
              <a:buNone/>
            </a:pPr>
            <a:r>
              <a:rPr lang="ru-RU" dirty="0"/>
              <a:t>    15 + 10+ 12 = 37 книг - всего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004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78" y="724930"/>
            <a:ext cx="11119022" cy="549375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6000" dirty="0"/>
              <a:t>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6000"/>
              <a:t>               СПАСИБО </a:t>
            </a:r>
            <a:r>
              <a:rPr lang="ru-RU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621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1378"/>
              </p:ext>
            </p:extLst>
          </p:nvPr>
        </p:nvGraphicFramePr>
        <p:xfrm>
          <a:off x="395417" y="761176"/>
          <a:ext cx="11195221" cy="536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471" y="4263339"/>
            <a:ext cx="3333234" cy="24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291350"/>
              </p:ext>
            </p:extLst>
          </p:nvPr>
        </p:nvGraphicFramePr>
        <p:xfrm>
          <a:off x="634313" y="571705"/>
          <a:ext cx="10954265" cy="510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8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268746"/>
              </p:ext>
            </p:extLst>
          </p:nvPr>
        </p:nvGraphicFramePr>
        <p:xfrm>
          <a:off x="4234249" y="659027"/>
          <a:ext cx="7842421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481384" y="2817341"/>
            <a:ext cx="2100648" cy="41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763631"/>
            <a:ext cx="5346234" cy="52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70" y="1662297"/>
            <a:ext cx="10229336" cy="308269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Как найти </a:t>
            </a:r>
            <a:r>
              <a:rPr lang="ru-RU" sz="6000" b="1" dirty="0" err="1"/>
              <a:t>нод</a:t>
            </a:r>
            <a:r>
              <a:rPr lang="ru-RU" sz="6000" b="1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0" y="3077590"/>
            <a:ext cx="4300843" cy="33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1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6579"/>
            <a:ext cx="10731843" cy="1293028"/>
          </a:xfrm>
        </p:spPr>
        <p:txBody>
          <a:bodyPr/>
          <a:lstStyle/>
          <a:p>
            <a:pPr algn="ctr"/>
            <a:r>
              <a:rPr lang="ru-RU" b="1" dirty="0"/>
              <a:t>Разложение на простые множители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301" y="1579607"/>
            <a:ext cx="10820400" cy="4508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 Чтобы найти наибольший общий делитель нескольких натуральных чисел, надо:</a:t>
            </a:r>
          </a:p>
          <a:p>
            <a:r>
              <a:rPr lang="ru-RU" sz="2800" dirty="0"/>
              <a:t>1)	Разложить их на простые множители;</a:t>
            </a:r>
          </a:p>
          <a:p>
            <a:r>
              <a:rPr lang="ru-RU" sz="2800" dirty="0"/>
              <a:t>2)	Из множителей, входящих в разложение одного из этих чисел, вычеркнуть те, которые не входят в разложение других чисел;</a:t>
            </a:r>
          </a:p>
          <a:p>
            <a:r>
              <a:rPr lang="ru-RU" sz="2800" dirty="0"/>
              <a:t>3)	Найти произведение оставшихся множителей.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361119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072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Алгоритм Евклида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73285"/>
            <a:ext cx="10820400" cy="4024125"/>
          </a:xfrm>
        </p:spPr>
        <p:txBody>
          <a:bodyPr/>
          <a:lstStyle/>
          <a:p>
            <a:r>
              <a:rPr lang="ru-RU" sz="2400" dirty="0"/>
              <a:t>Чтобы найти наибольший общий делитель двух целых положительных чисел, можно воспользоваться алгоритмом Евклида: нужно сначала большее число разделить на меньшее, затем второе число разделить на остаток от первого деления, потом первый остаток - на второй и т.д. </a:t>
            </a:r>
          </a:p>
          <a:p>
            <a:r>
              <a:rPr lang="ru-RU" sz="2400" dirty="0"/>
              <a:t>Последний ненулевой положительный остаток в этом процессе и будет наибольшим общим делителем данных чисел.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7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559</TotalTime>
  <Words>2609</Words>
  <Application>Microsoft Office PowerPoint</Application>
  <PresentationFormat>Широкоэкранный</PresentationFormat>
  <Paragraphs>172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След самолета</vt:lpstr>
      <vt:lpstr>Нод и НОК и их практическое применение</vt:lpstr>
      <vt:lpstr>Что такое Нод и нок?</vt:lpstr>
      <vt:lpstr>Наибольший общий делитель</vt:lpstr>
      <vt:lpstr>Презентация PowerPoint</vt:lpstr>
      <vt:lpstr>Презентация PowerPoint</vt:lpstr>
      <vt:lpstr>Презентация PowerPoint</vt:lpstr>
      <vt:lpstr>Как найти нод?</vt:lpstr>
      <vt:lpstr>Разложение на простые множители</vt:lpstr>
      <vt:lpstr>Алгоритм Евклида</vt:lpstr>
      <vt:lpstr>Презентация PowerPoint</vt:lpstr>
      <vt:lpstr>АЛГОРИТМ Евклида       </vt:lpstr>
      <vt:lpstr>ДиофантовыЕ уравнения</vt:lpstr>
      <vt:lpstr>Алгоритм евклида и календарь</vt:lpstr>
      <vt:lpstr>Презентация PowerPoint</vt:lpstr>
      <vt:lpstr>Презентация PowerPoint</vt:lpstr>
      <vt:lpstr>Презентация PowerPoint</vt:lpstr>
      <vt:lpstr>Презентация PowerPoint</vt:lpstr>
      <vt:lpstr>Наименьшее общее кратное</vt:lpstr>
      <vt:lpstr>НОК</vt:lpstr>
      <vt:lpstr>Задача</vt:lpstr>
      <vt:lpstr>Презентация PowerPoint</vt:lpstr>
      <vt:lpstr>Применение  НОД И НОК</vt:lpstr>
      <vt:lpstr>Презентация PowerPoint</vt:lpstr>
      <vt:lpstr>Презентация PowerPoint</vt:lpstr>
      <vt:lpstr>В контрольно-измерительных материалах по математике включены упражнения на более глубокое знание исследуемой 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и НОК и их практическое применение</dc:title>
  <dc:creator>Корнева Кристина</dc:creator>
  <cp:lastModifiedBy>User</cp:lastModifiedBy>
  <cp:revision>57</cp:revision>
  <dcterms:created xsi:type="dcterms:W3CDTF">2013-10-20T09:59:06Z</dcterms:created>
  <dcterms:modified xsi:type="dcterms:W3CDTF">2022-08-23T11:04:48Z</dcterms:modified>
</cp:coreProperties>
</file>