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11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701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0981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698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860870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0778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34229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9480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733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592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53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1257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348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787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8929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8302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182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073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239AC-5BE8-49D1-A143-454BADE27D87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B8D4AE0-C818-4E15-8793-2AAAEB3A5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944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45660"/>
            <a:ext cx="9303808" cy="171961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 тему: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2361063"/>
            <a:ext cx="8941858" cy="2786669"/>
          </a:xfrm>
        </p:spPr>
        <p:txBody>
          <a:bodyPr>
            <a:normAutofit fontScale="40000" lnSpcReduction="20000"/>
          </a:bodyPr>
          <a:lstStyle/>
          <a:p>
            <a:pPr marL="685800" algn="ctr">
              <a:lnSpc>
                <a:spcPct val="107000"/>
              </a:lnSpc>
            </a:pPr>
            <a:r>
              <a:rPr lang="ru-RU" sz="9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речевой активности детей с </a:t>
            </a:r>
            <a:r>
              <a:rPr lang="ru-RU" sz="9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ЗПР </a:t>
            </a:r>
            <a:r>
              <a:rPr lang="ru-RU" sz="9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дошкольного возраста,  посредством </a:t>
            </a:r>
            <a:r>
              <a:rPr lang="ru-RU" sz="9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Монтессори-терапии</a:t>
            </a:r>
            <a:r>
              <a:rPr lang="ru-RU" sz="9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9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19287" y="4782312"/>
            <a:ext cx="3782187" cy="1974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0"/>
                <a:latin typeface="Circe Light" panose="020B0402020203020203" pitchFamily="34" charset="-52"/>
              </a:rPr>
              <a:t>Подготовила: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«Детского сада №18 комбинированного вида»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Мухина Елена Геннадьевна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6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6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96000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108" y="390525"/>
            <a:ext cx="11190817" cy="2961421"/>
          </a:xfrm>
        </p:spPr>
        <p:txBody>
          <a:bodyPr>
            <a:normAutofit fontScale="90000"/>
          </a:bodyPr>
          <a:lstStyle/>
          <a:p>
            <a:pPr marL="228600" algn="ctr"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№1 (2,5-4 лет)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Предложите малышу выложить  предметы или картинки из одной коробки  и  назвать те предметы, которые он уже знает. Отложите их в сторону. Незнакомые предметы назовите сами ( не больше двух- трёх предметов за одну игру).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Например: корабль, паровоз, вертолёт. Поиграйте некоторое время с новыми предметами, повторяя их название: «Дай мне паровоз», «Возьми корабль», «Поставь вертолёт на окно» и т. д. В конце игры спросите у малыша, поочерёдно указывая на эти предметы: «Что это?».  Когда ребёнок назовёт их, взрослый собирает все предметы вместе и даёт обобщающее понятие: «Это транспорт».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 можно проводить с муляжами, контурными изображениями, предметными картинками. В конце каждой игры давайте обобщающее понятие.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500"/>
          <a:stretch/>
        </p:blipFill>
        <p:spPr>
          <a:xfrm>
            <a:off x="4773810" y="3240774"/>
            <a:ext cx="3322706" cy="335052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636"/>
          <a:stretch/>
        </p:blipFill>
        <p:spPr>
          <a:xfrm>
            <a:off x="971940" y="3240774"/>
            <a:ext cx="3248167" cy="3350526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925" y="3240775"/>
            <a:ext cx="3167349" cy="335052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xmlns="" val="2405648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23081"/>
            <a:ext cx="11190816" cy="2262969"/>
          </a:xfr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  <p:txBody>
          <a:bodyPr>
            <a:noAutofit/>
          </a:bodyPr>
          <a:lstStyle/>
          <a:p>
            <a:pPr marL="228600" algn="ctr"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№2 ( 3-5 лет) !!!!!!!!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Ребёнок беспорядочно выкладывает предметы из трёх коробок, называя уже знакомые ему предметы. Попросите его положить в одну коробку только то чем пользуется человек, в другую то, что растёт, в третью –животных. Предложите ребёнку самостоятельно повторить это и проверьте выполненную работу.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205"/>
          <a:stretch/>
        </p:blipFill>
        <p:spPr>
          <a:xfrm>
            <a:off x="685651" y="2352390"/>
            <a:ext cx="3167349" cy="404656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23" t="-199" r="1723" b="21340"/>
          <a:stretch/>
        </p:blipFill>
        <p:spPr>
          <a:xfrm>
            <a:off x="4462566" y="2352390"/>
            <a:ext cx="3167349" cy="404656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990"/>
          <a:stretch/>
        </p:blipFill>
        <p:spPr>
          <a:xfrm>
            <a:off x="8343900" y="2384946"/>
            <a:ext cx="3019783" cy="4026089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xmlns="" val="2285031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5660"/>
            <a:ext cx="11305116" cy="2852382"/>
          </a:xfr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  <p:txBody>
          <a:bodyPr>
            <a:normAutofit fontScale="90000"/>
          </a:bodyPr>
          <a:lstStyle/>
          <a:p>
            <a:pPr marL="228600" algn="ctr">
              <a:spcAft>
                <a:spcPts val="0"/>
              </a:spcAft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№3 « Семья» (2,5-4лет)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Муляжи животных одной группы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Попросите ребёнка взять из коробки муляжи животных и назвать их. Взрослый повторяет за ребёнком или уточняет: папа-бык, мама- корова, детёныш- телёнок. Играем в игру, где взрослый, рассказывая историю, часто повторяет названия членов семьи. Например:  Папа-бык пошёл к воде, а мама-корова кормит своего детёныша-телёнка и т.д. В конце игры спросите у ребёнка: «Как мы называем детёныша в этой семье?,  маму?, папу? 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34753"/>
          <a:stretch/>
        </p:blipFill>
        <p:spPr>
          <a:xfrm>
            <a:off x="899356" y="2678942"/>
            <a:ext cx="3229618" cy="3721858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065"/>
          <a:stretch/>
        </p:blipFill>
        <p:spPr>
          <a:xfrm>
            <a:off x="4653470" y="2678942"/>
            <a:ext cx="3167349" cy="3759958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940"/>
          <a:stretch/>
        </p:blipFill>
        <p:spPr>
          <a:xfrm>
            <a:off x="8345316" y="2678942"/>
            <a:ext cx="3167349" cy="3759958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xmlns="" val="1546807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503" y="400050"/>
            <a:ext cx="11361271" cy="2179377"/>
          </a:xfrm>
        </p:spPr>
        <p:txBody>
          <a:bodyPr>
            <a:normAutofit fontScale="90000"/>
          </a:bodyPr>
          <a:lstStyle/>
          <a:p>
            <a:pPr marL="228600" algn="ctr">
              <a:spcAft>
                <a:spcPts val="0"/>
              </a:spcAft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№4 «Серия карточек»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карточки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Разложите перед ребёнком серию карточек, например, представляющими развитие плода: зёрнышко, росток, молодое растение, цветущее, плодоносящее. Объясните ребёнку порядок появления плода, выкладывая карточки в правильный ряд. Потом перемешайте карточки и попросите ребёнка разложить карточки самостоятельно. В конце игры проверьте правильность выполненной работы. 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5839" y="2674676"/>
            <a:ext cx="3167349" cy="395472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5430" y="2674677"/>
            <a:ext cx="3167349" cy="395472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xmlns="" val="241140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1070"/>
            <a:ext cx="11343216" cy="3725838"/>
          </a:xfrm>
        </p:spPr>
        <p:txBody>
          <a:bodyPr>
            <a:normAutofit fontScale="90000"/>
          </a:bodyPr>
          <a:lstStyle/>
          <a:p>
            <a:pPr marL="342900" lvl="0" indent="-342900" algn="ctr">
              <a:spcAft>
                <a:spcPts val="0"/>
              </a:spcAft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на развитие фонематического восприятия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три коробки, предметные картинки.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Научить ребёнка слышать заданный звук в слове, определять место звука в слове.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№1: «Общий звук»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Достаём из коробки предметы и просим ребёнка назвать их. Например: слон, собака, сумка. Повторите эти названия несколько раз, выделяя звук «с» в начале слова. Помогите ребёнку понять, какой звук общий для этих слов и где он слышатся. Упражнение повторите с другой группой картинок, в которой общий звук слышатся в середине, в конце слова.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7122" y="3146946"/>
            <a:ext cx="3167349" cy="3463404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xmlns="" val="3023268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208" y="209550"/>
            <a:ext cx="11267017" cy="1796671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№3 « Цепочка слов»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коробка с отделениями, в каждом из которых лежат предметные картинки, начинающиеся на один звук.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Ребёнок выкладывает предметы в таком порядке, чтобы последующее слово начиналось со звука, на который заканчивается предыдущее. Например: дуб-бант- автобус-самолёт- танк и т. д.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7152" y="2006220"/>
            <a:ext cx="3167349" cy="450888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268" y="2006221"/>
            <a:ext cx="3167349" cy="4451729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7079" y="2006220"/>
            <a:ext cx="3167349" cy="4451729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xmlns="" val="29846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486" y="228600"/>
            <a:ext cx="11286066" cy="3603862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Шершавыве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буквы». (3-4 лет)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упражнения: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Утончение тактильного чувства. Изучение алфавита через тактильные ощущения. Подготовка к письму, соотнесение звука и его символа-буквы.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табличках из толстого картона или на дощечках наклеены шершавые буквы из песчаной или бархатной бумаги. Шрифт письменный. Фон табличек голубой или красный, в зависимости от того, какому звуку (гласному или согласному) соответствует буква. В отдельных коробках сложены заглавные буквы и прописные.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Ребенок ставит перед собой коробку с шершавыми буквами и вынимает из нее одну из табличек. Например, табличку с буквой “а”. Учитель показывает ему, как можно двумя пальцами (средним и указательным) обвести букву, будто написать ее. Ребенок повторяет это движение и в конце обведения называет букву. Он может повторить движение руки в воздухе, чтобы лучше запечатлеть очертание конкретной буквы.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6415" y="3409950"/>
            <a:ext cx="3526207" cy="32004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xmlns="" val="2123982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09181"/>
            <a:ext cx="11314641" cy="3034069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 на манке (4-5 лет)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Подготовка к письму. Утончение мелкой моторики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Набор табличек с шершавыми буквами. Плоский поднос с насыпанной на него манной крупой, тонкая палочка или деревянная спица.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Ребенок ставит перед собой поднос с материалом. Он начинает работу с обведения двумя пальцами шершавой буквы на дощечке. Затем он делает этими пальцами то же движение, только на подносе с манкой. Сквозь манку проглянет изображение буквы. Его можно повторить еще и еще раз, встряхивая манку после каждого написания. 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То же самое упражнение можно проделать с помощью палочки, обведя ею сначала шершавую букву, а потом проведя очертания буквы по манке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824"/>
          <a:stretch/>
        </p:blipFill>
        <p:spPr>
          <a:xfrm>
            <a:off x="1016448" y="3143250"/>
            <a:ext cx="3167349" cy="337782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743"/>
          <a:stretch/>
        </p:blipFill>
        <p:spPr>
          <a:xfrm>
            <a:off x="4836703" y="3143250"/>
            <a:ext cx="3167349" cy="337782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543"/>
          <a:stretch/>
        </p:blipFill>
        <p:spPr>
          <a:xfrm>
            <a:off x="8485508" y="3143250"/>
            <a:ext cx="3167349" cy="337782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xmlns="" val="2257442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624110"/>
            <a:ext cx="10056811" cy="1280890"/>
          </a:xfrm>
        </p:spPr>
        <p:txBody>
          <a:bodyPr>
            <a:normAutofit fontScale="90000"/>
          </a:bodyPr>
          <a:lstStyle/>
          <a:p>
            <a:pPr marL="228600" algn="ctr"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заключении хотелось бы отметить следующее: когда ребёнок  занимается по системе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 него появляются новые навыки и умения. Но кроме этого, ребенок постепенно приобретает чувство независимости и уверенности. Как считают специалисты, метод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развивает в ребенке естественную любовь к учению, интерес к получению новой информации в том объеме, который он готов усвоить. Ему нет необходимости делать то, к чему он еще не готов. А это позволяет ребёнку избежать перегрузок и не потерять интерес к учебе в будущем.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497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552450"/>
            <a:ext cx="11352742" cy="6305549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Вступление. Теоретическая часть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речи дошкольника по системе Марии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успешного обучения ребенка в школе важна последовательная, систематичная работа над всеми психическими функциями задолго до его поступления в школу. Некоторые методики раннего развития предполагают занятия детей, начиная с младенчества. К таковым относится методика Марии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основной идеей которой является фраза ребенка, обращенная к взрослому: «Помоги мне сделать это самому!». В своем мастер-классе я представлю игры и упражнения  на развития речи по системе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дошкольном периоде.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459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428625"/>
            <a:ext cx="11409892" cy="6429375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Немного из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Изначально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М.Монтессори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была направлена на обучение детей с отклонениями в развитии. Поскольку многие дети плохо говорили,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разработала систему упражнений, которые развивали речь благодаря тренировке мелкой моторики пальцев. Из-за того что дети с задержкой развития плохо понимали разъяснения учителей, были придуманы игры и пособия, с помощью которых ученики этой необычной школы могли изучать окружающий мир на основании собственного опыта. Спустя некоторое время оказалось, что умственно отсталые дети научились читать, писать и считать раньше своих нормально развитых сверстников из обычной школы.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метод Марии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один из самых распространенных в мире, получивший колоссальное признание.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8915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457200"/>
            <a:ext cx="11324167" cy="6400800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Педагогика  Марии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основана на природном любопытстве детей. Давно известна потребность ребёнка в освоении окружающей действительности с помощью всех данных природой органов чувств. Поэтому согласно системе 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обучение и развитие детей происходит через собственные действия. Именно поэтому процесс самостоятельного выполнения вызывает у ребёнка чувство удовлетворения и интерес.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Главная идея методики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Ребёнок учится легко, не замечая, что учится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основе методики Марии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лежит: развитие индивидуальных способностей личности и его самостоятельности в процессе освоения различных умений и навыков посредством специально разработанного и предложенного дидактического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материала.</a:t>
            </a:r>
            <a:r>
              <a:rPr lang="ru-RU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предложенный материал преследует 2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цели: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Прямая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цель- самостоятельная цель ребёнка.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Косвенная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– усвоение необходимых способов для развития координации движений, концентрации внимания, развития речи.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Данная методика позволяет достичь более высокого развития всех психических процессов, расширить и организовать опыт ребёнка.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423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85750"/>
            <a:ext cx="11124141" cy="6572250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часть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на развитие мелкой моторики.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Развитие мелкой моторики,  координации движений, концентрации внимания, речи.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№1 «Разноцветные прищепки» (2-5 лет)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разноцветные прищепки, картон разделённый на цветные сектора.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2923" y="2591654"/>
            <a:ext cx="3864604" cy="3717004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5215" y="2591654"/>
            <a:ext cx="3750287" cy="367369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xmlns="" val="78943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731" y="457200"/>
            <a:ext cx="11639344" cy="2590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№2 « Разноцветные капли» (2-5 лет)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поднос с формой для заморозки воды (сверху отмечены три крестика: красного, синего, жёлтого цветов), пузырьки с разноцветной водой, пипетки для каждого пузырька, губка.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 ставит поднос перед ребёнком. Ребёнок должен переносить  воду из разных пузырьков в ячейки формы с помощью пипеток. Ячейки постепенно наполняются водой в соответствии с их цветом. Затем с помощью этих же пипеток вода вновь переносится  в пузырьки.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1043" y="2565779"/>
            <a:ext cx="3919044" cy="3748394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8594" y="2565778"/>
            <a:ext cx="3928415" cy="374839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xmlns="" val="4666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495300"/>
            <a:ext cx="11181291" cy="178387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№3 «Перекладывание бус пинцетом» (2-5 лет)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поднос с формой для бус (с ячейками), пинцет, чашка с бусинами.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Ребёнок пинцетом захватывает бусину из чашки и переносит её в ячейку формы. Когда форма окажется заполненной, бусины с помощью пинцета перекладываются обратно в чашку.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4960" y="2306326"/>
            <a:ext cx="4182729" cy="4085756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9835" y="2306326"/>
            <a:ext cx="4297741" cy="4112906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xmlns="" val="354396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484" y="624110"/>
            <a:ext cx="10008127" cy="1280890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№4 «Пальчиковые шаги»</a:t>
            </a:r>
            <a:b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силуэты овощей, фруктов или других предметов.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880"/>
          <a:stretch/>
        </p:blipFill>
        <p:spPr>
          <a:xfrm>
            <a:off x="7048767" y="1999870"/>
            <a:ext cx="4337870" cy="360726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609"/>
          <a:stretch/>
        </p:blipFill>
        <p:spPr>
          <a:xfrm>
            <a:off x="1496484" y="1999870"/>
            <a:ext cx="4421874" cy="352870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xmlns="" val="259819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90525"/>
            <a:ext cx="11362266" cy="2202549"/>
          </a:xfrm>
        </p:spPr>
        <p:txBody>
          <a:bodyPr>
            <a:normAutofit fontScale="90000"/>
          </a:bodyPr>
          <a:lstStyle/>
          <a:p>
            <a:pPr marL="342900" lvl="0" indent="-342900" algn="ctr">
              <a:spcAft>
                <a:spcPts val="0"/>
              </a:spcAft>
            </a:pP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расширение словарного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запаса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(введение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новых слов, обобщение, классификация)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Три коробочки или корзинки;  игрушки или  муляжами фруктов, овощей, животных, вырезанные из картона фигурки животных, растений и т. д.  или же предметные картинки по обобщающим понятиям.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Расширение словарного запаса, классификация, обобщение.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10" y="2447224"/>
            <a:ext cx="3164098" cy="368662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398" y="2447223"/>
            <a:ext cx="3164098" cy="368662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836" y="2447224"/>
            <a:ext cx="3164098" cy="368662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8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xmlns="" val="189610051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202</TotalTime>
  <Words>189</Words>
  <Application>Microsoft Office PowerPoint</Application>
  <PresentationFormat>Произвольный</PresentationFormat>
  <Paragraphs>26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Легкий дым</vt:lpstr>
      <vt:lpstr>         Презентация на  тему:</vt:lpstr>
      <vt:lpstr>Вступление. Теоретическая часть. Развитие речи дошкольника по системе Марии Монтессори  Для успешного обучения ребенка в школе важна последовательная, систематичная работа над всеми психическими функциями задолго до его поступления в школу. Некоторые методики раннего развития предполагают занятия детей, начиная с младенчества. К таковым относится методика Марии Монтессори, основной идеей которой является фраза ребенка, обращенная к взрослому: «Помоги мне сделать это самому!». В своем мастер-классе я представлю игры и упражнения  на развития речи по системе Монтессори  в дошкольном периоде.   </vt:lpstr>
      <vt:lpstr>Немного из истории  Изначально методика М.Монтессори была направлена на обучение детей с отклонениями в развитии. Поскольку многие дети плохо говорили, Монтессори разработала систему упражнений, которые развивали речь благодаря тренировке мелкой моторики пальцев. Из-за того что дети с задержкой развития плохо понимали разъяснения учителей, были придуманы игры и пособия, с помощью которых ученики этой необычной школы могли изучать окружающий мир на основании собственного опыта. Спустя некоторое время оказалось, что умственно отсталые дети научились читать, писать и считать раньше своих нормально развитых сверстников из обычной школы. Сегодня метод Марии Монтессори – один из самых распространенных в мире, получивший колоссальное признание. </vt:lpstr>
      <vt:lpstr>Педагогика  Марии Монтессори основана на природном любопытстве детей. Давно известна потребность ребёнка в освоении окружающей действительности с помощью всех данных природой органов чувств. Поэтому согласно системе  Монтессори обучение и развитие детей происходит через собственные действия. Именно поэтому процесс самостоятельного выполнения вызывает у ребёнка чувство удовлетворения и интерес.   Главная идея методики Монтессори: Ребёнок учится легко, не замечая, что учится!  В основе методики Марии Монтессори лежит: развитие индивидуальных способностей личности и его самостоятельности в процессе освоения различных умений и навыков посредством специально разработанного и предложенного дидактического материала.                Каждый предложенный материал преследует 2 цели: Прямая цель- самостоятельная цель ребёнка.                          Косвенная цель – усвоение необходимых способов для развития координации движений, концентрации внимания, развития речи. Данная методика позволяет достичь более высокого развития всех психических процессов, расширить и организовать опыт ребёнка. </vt:lpstr>
      <vt:lpstr>Практическая часть   Упражнения на развитие мелкой моторики. Цель: Развитие мелкой моторики,  координации движений, концентрации внимания, речи.  Упражнение №1 «Разноцветные прищепки» (2-5 лет) Материал: разноцветные прищепки, картон разделённый на цветные сектора.    </vt:lpstr>
      <vt:lpstr>Упражнение №2 « Разноцветные капли» (2-5 лет) Материал: поднос с формой для заморозки воды (сверху отмечены три крестика: красного, синего, жёлтого цветов), пузырьки с разноцветной водой, пипетки для каждого пузырька, губка.  Описание: Педагог ставит поднос перед ребёнком. Ребёнок должен переносить  воду из разных пузырьков в ячейки формы с помощью пипеток. Ячейки постепенно наполняются водой в соответствии с их цветом. Затем с помощью этих же пипеток вода вновь переносится  в пузырьки.    </vt:lpstr>
      <vt:lpstr>Упражнение №3 «Перекладывание бус пинцетом» (2-5 лет) Материал: поднос с формой для бус (с ячейками), пинцет, чашка с бусинами. Описание: Ребёнок пинцетом захватывает бусину из чашки и переносит её в ячейку формы. Когда форма окажется заполненной, бусины с помощью пинцета перекладываются обратно в чашку.   </vt:lpstr>
      <vt:lpstr>Упражнение №4 «Пальчиковые шаги» Материал: силуэты овощей, фруктов или других предметов.     </vt:lpstr>
      <vt:lpstr>     Упражнения на расширение словарного запаса (введение новых слов, обобщение, классификация) Материал: Три коробочки или корзинки;  игрушки или  муляжами фруктов, овощей, животных, вырезанные из картона фигурки животных, растений и т. д.  или же предметные картинки по обобщающим понятиям. Цель: Расширение словарного запаса, классификация, обобщение.   </vt:lpstr>
      <vt:lpstr>Упражнение №1 (2,5-4 лет) Описание: Предложите малышу выложить  предметы или картинки из одной коробки  и  назвать те предметы, которые он уже знает. Отложите их в сторону. Незнакомые предметы назовите сами ( не больше двух- трёх предметов за одну игру). Например: корабль, паровоз, вертолёт. Поиграйте некоторое время с новыми предметами, повторяя их название: «Дай мне паровоз», «Возьми корабль», «Поставь вертолёт на окно» и т. д. В конце игры спросите у малыша, поочерёдно указывая на эти предметы: «Что это?».  Когда ребёнок назовёт их, взрослый собирает все предметы вместе и даёт обобщающее понятие: «Это транспорт». Игру можно проводить с муляжами, контурными изображениями, предметными картинками. В конце каждой игры давайте обобщающее понятие.   </vt:lpstr>
      <vt:lpstr>Упражнение №2 ( 3-5 лет) !!!!!!!! Описание: Ребёнок беспорядочно выкладывает предметы из трёх коробок, называя уже знакомые ему предметы. Попросите его положить в одну коробку только то чем пользуется человек, в другую то, что растёт, в третью –животных. Предложите ребёнку самостоятельно повторить это и проверьте выполненную работу.   </vt:lpstr>
      <vt:lpstr>Упражнение №3 « Семья» (2,5-4лет) Материал: Муляжи животных одной группы Описание: Попросите ребёнка взять из коробки муляжи животных и назвать их. Взрослый повторяет за ребёнком или уточняет: папа-бык, мама- корова, детёныш- телёнок. Играем в игру, где взрослый, рассказывая историю, часто повторяет названия членов семьи. Например:  Папа-бык пошёл к воде, а мама-корова кормит своего детёныша-телёнка и т.д. В конце игры спросите у ребёнка: «Как мы называем детёныша в этой семье?,  маму?, папу?    </vt:lpstr>
      <vt:lpstr>Упражнение №4 «Серия карточек» Материал: карточки Описание: Разложите перед ребёнком серию карточек, например, представляющими развитие плода: зёрнышко, росток, молодое растение, цветущее, плодоносящее. Объясните ребёнку порядок появления плода, выкладывая карточки в правильный ряд. Потом перемешайте карточки и попросите ребёнка разложить карточки самостоятельно. В конце игры проверьте правильность выполненной работы.    </vt:lpstr>
      <vt:lpstr>Упражнения на развитие фонематического восприятия Материал: три коробки, предметные картинки. Цель: Научить ребёнка слышать заданный звук в слове, определять место звука в слове.   Упражнение №1: «Общий звук» Описание: Достаём из коробки предметы и просим ребёнка назвать их. Например: слон, собака, сумка. Повторите эти названия несколько раз, выделяя звук «с» в начале слова. Помогите ребёнку понять, какой звук общий для этих слов и где он слышатся. Упражнение повторите с другой группой картинок, в которой общий звук слышатся в середине, в конце слова. </vt:lpstr>
      <vt:lpstr>Упражнение №3 « Цепочка слов» Материал: коробка с отделениями, в каждом из которых лежат предметные картинки, начинающиеся на один звук. Описание: Ребёнок выкладывает предметы в таком порядке, чтобы последующее слово начиналось со звука, на который заканчивается предыдущее. Например: дуб-бант- автобус-самолёт- танк и т. д.   </vt:lpstr>
      <vt:lpstr>«Шершавыве буквы». (3-4 лет)   Цель упражнения: Утончение тактильного чувства. Изучение алфавита через тактильные ощущения. Подготовка к письму, соотнесение звука и его символа-буквы. Материал: На табличках из толстого картона или на дощечках наклеены шершавые буквы из песчаной или бархатной бумаги. Шрифт письменный. Фон табличек голубой или красный, в зависимости от того, какому звуку (гласному или согласному) соответствует буква. В отдельных коробках сложены заглавные буквы и прописные. Описание: Ребенок ставит перед собой коробку с шершавыми буквами и вынимает из нее одну из табличек. Например, табличку с буквой “а”. Учитель показывает ему, как можно двумя пальцами (средним и указательным) обвести букву, будто написать ее. Ребенок повторяет это движение и в конце обведения называет букву. Он может повторить движение руки в воздухе, чтобы лучше запечатлеть очертание конкретной буквы. </vt:lpstr>
      <vt:lpstr>Письмо на манке (4-5 лет) Цель: Подготовка к письму. Утончение мелкой моторики Материал: Набор табличек с шершавыми буквами. Плоский поднос с насыпанной на него манной крупой, тонкая палочка или деревянная спица. Описание: 1. Ребенок ставит перед собой поднос с материалом. Он начинает работу с обведения двумя пальцами шершавой буквы на дощечке. Затем он делает этими пальцами то же движение, только на подносе с манкой. Сквозь манку проглянет изображение буквы. Его можно повторить еще и еще раз, встряхивая манку после каждого написания.  2. То же самое упражнение можно проделать с помощью палочки, обведя ею сначала шершавую букву, а потом проведя очертания буквы по манке. </vt:lpstr>
      <vt:lpstr>Заключение В заключении хотелось бы отметить следующее: когда ребёнок  занимается по системе Монтессори, у него появляются новые навыки и умения. Но кроме этого, ребенок постепенно приобретает чувство независимости и уверенности. Как считают специалисты, метод Монтессори развивает в ребенке естественную любовь к учению, интерес к получению новой информации в том объеме, который он готов усвоить. Ему нет необходимости делать то, к чему он еще не готов. А это позволяет ребёнку избежать перегрузок и не потерять интерес к учебе в будущем.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 тему</dc:title>
  <dc:creator>Д</dc:creator>
  <cp:lastModifiedBy>Дом</cp:lastModifiedBy>
  <cp:revision>35</cp:revision>
  <dcterms:created xsi:type="dcterms:W3CDTF">2021-04-15T07:32:10Z</dcterms:created>
  <dcterms:modified xsi:type="dcterms:W3CDTF">2021-05-21T16:35:09Z</dcterms:modified>
</cp:coreProperties>
</file>