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57" r:id="rId6"/>
    <p:sldId id="259" r:id="rId7"/>
    <p:sldId id="265" r:id="rId8"/>
    <p:sldId id="262" r:id="rId9"/>
    <p:sldId id="263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7416824" cy="639762"/>
          </a:xfrm>
        </p:spPr>
        <p:txBody>
          <a:bodyPr/>
          <a:lstStyle/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427586" y="2332496"/>
            <a:ext cx="2273228" cy="1232775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e7.pngegg.com/pngimages/696/666/png-clipart-winking-sun-art-smiley-yellow-text-messaging-sun-cartoon-photography-desktop-wallpap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yt3.ggpht.com/ytc/AKedOLQ7MN7IBTbDz8VE9VEt8ro-m6XSmLZ9EWHCeOVl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2916324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99592" y="1628800"/>
            <a:ext cx="3346704" cy="1728192"/>
          </a:xfrm>
        </p:spPr>
        <p:txBody>
          <a:bodyPr/>
          <a:lstStyle/>
          <a:p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Итог 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почему деньги называют великим изобретением человечества?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971600" y="2636912"/>
            <a:ext cx="3096344" cy="3312368"/>
          </a:xfrm>
        </p:spPr>
        <p:txBody>
          <a:bodyPr/>
          <a:lstStyle/>
          <a:p>
            <a:pPr marL="4572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99992" y="1628800"/>
            <a:ext cx="3346704" cy="639762"/>
          </a:xfrm>
        </p:spPr>
        <p:txBody>
          <a:bodyPr/>
          <a:lstStyle/>
          <a:p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предложения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499992" y="2636912"/>
            <a:ext cx="3346704" cy="3535288"/>
          </a:xfrm>
        </p:spPr>
        <p:txBody>
          <a:bodyPr/>
          <a:lstStyle/>
          <a:p>
            <a:pPr marL="4572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692696"/>
            <a:ext cx="7200799" cy="864096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352839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645024"/>
            <a:ext cx="309634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8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домашнем задании, инструктаж по его выполнению</a:t>
            </a:r>
            <a:endParaRPr lang="ru-RU" sz="40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259632" y="1916832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Буклеты для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учеников.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3240360" cy="359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31" y="2780928"/>
            <a:ext cx="3802001" cy="352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7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7416824" cy="639762"/>
          </a:xfrm>
        </p:spPr>
        <p:txBody>
          <a:bodyPr/>
          <a:lstStyle/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717032"/>
            <a:ext cx="3312368" cy="273825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47664" y="911994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 примеры и расположи ответы в порядке убывания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71-28 =	Н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24-6=	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33+5=	Ь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23+40=	Д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97-35=	Е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59-28=	Г</a:t>
            </a:r>
          </a:p>
        </p:txBody>
      </p:sp>
    </p:spTree>
    <p:extLst>
      <p:ext uri="{BB962C8B-B14F-4D97-AF65-F5344CB8AC3E}">
        <p14:creationId xmlns:p14="http://schemas.microsoft.com/office/powerpoint/2010/main" val="14002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7416824" cy="639762"/>
          </a:xfrm>
        </p:spPr>
        <p:txBody>
          <a:bodyPr/>
          <a:lstStyle/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971600" y="731520"/>
            <a:ext cx="7022406" cy="3057520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«Деньги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95" y="3789040"/>
            <a:ext cx="410375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717032"/>
            <a:ext cx="3744416" cy="27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7416824" cy="639762"/>
          </a:xfrm>
        </p:spPr>
        <p:txBody>
          <a:bodyPr/>
          <a:lstStyle/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971600" y="731520"/>
            <a:ext cx="7022406" cy="3057520"/>
          </a:xfrm>
        </p:spPr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Личные деньги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348426" cy="223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16824" cy="2448272"/>
          </a:xfrm>
        </p:spPr>
        <p:txBody>
          <a:bodyPr/>
          <a:lstStyle/>
          <a:p>
            <a:pPr marL="0" indent="0" algn="l">
              <a:lnSpc>
                <a:spcPct val="20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Отметьте те высказывания, которые вы можете отнести к личным финансам.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	Премия папы на работе.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	Зарплата мамы.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	Деньги в вашей копилке.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	Бабушкина пенсия.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	Стипендия старшей сестры.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	Твой выигрыш в лотерею.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	Арендная плата за сдаваемую квартиру.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	Подаренные вам деньги на день рождения.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	Премия за победу в олимпиаде по математике.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	Ваши карманные деньги.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3861048"/>
            <a:ext cx="3520480" cy="23225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ChezlovaMV\Downloads\1611235587_36-p-fon-dlya-prezentatsii-po-finansovoi-gramot-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252" y="764704"/>
            <a:ext cx="4499992" cy="299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4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5025" y="3212976"/>
            <a:ext cx="3346704" cy="2448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ChezlovaMV\Downloads\1611235643_48-p-fon-dlya-prezentatsii-po-finansovoi-gramot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6912768" cy="344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451238"/>
            <a:ext cx="69573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решили купить себе набор для творчества стоимостью 1000 рублей.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Составьте план накопления денег.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332656"/>
            <a:ext cx="712879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Физминутка.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15616" y="1844824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игрушки бережём,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них играть не устаём.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что-то поломалось,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приклеим и пришьём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маме помогать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бережливым стать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258226" cy="283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1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83568" y="980728"/>
            <a:ext cx="7848872" cy="475252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можно и нельзя купить за деньги»</a:t>
            </a:r>
          </a:p>
          <a:p>
            <a:pPr marL="45720" indent="0" algn="ctr">
              <a:buNone/>
            </a:pPr>
            <a:endParaRPr lang="ru-RU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yarreg.ru/gallery/news/2017/10/221122/58f00ac956e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37921"/>
            <a:ext cx="6408712" cy="358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88832" cy="1440160"/>
          </a:xfrm>
        </p:spPr>
        <p:txBody>
          <a:bodyPr/>
          <a:lstStyle/>
          <a:p>
            <a:pPr marL="0" indent="0" algn="ctr">
              <a:buNone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836712"/>
            <a:ext cx="8424936" cy="498688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 стрелками крылатое выражение с подходящим значением.</a:t>
            </a:r>
          </a:p>
          <a:p>
            <a:pPr marL="4572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552728" cy="339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9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221</TotalTime>
  <Words>115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Отметьте те высказывания, которые вы можете отнести к личным финансам. 1. Премия папы на работе. 2. Зарплата мамы. 3. Деньги в вашей копилке. 4. Бабушкина пенсия. 5. Стипендия старшей сестры. 6. Твой выигрыш в лотерею. 7. Арендная плата за сдаваемую квартиру. 8. Подаренные вам деньги на день рождения. 9. Премия за победу в олимпиаде по математике. 10. Ваши карманные деньги.</vt:lpstr>
      <vt:lpstr>Презентация PowerPoint</vt:lpstr>
      <vt:lpstr> Физминутка.</vt:lpstr>
      <vt:lpstr>Презентация PowerPoint</vt:lpstr>
      <vt:lpstr>Презентация PowerPoint</vt:lpstr>
      <vt:lpstr>Презентация PowerPoint</vt:lpstr>
      <vt:lpstr>Информация о домашнем задании, инструктаж по его выполнению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Выполнили: Кинзяшева Т.В. Сайгафарова А.Х. МБОУ «СОШ №3 им. А.А.Ивасенко» г.Нефтеюганск  март, 2021 г</dc:title>
  <dc:creator>ChezlovaMV</dc:creator>
  <cp:lastModifiedBy>А К</cp:lastModifiedBy>
  <cp:revision>28</cp:revision>
  <dcterms:created xsi:type="dcterms:W3CDTF">2021-04-01T09:14:16Z</dcterms:created>
  <dcterms:modified xsi:type="dcterms:W3CDTF">2022-02-17T04:44:56Z</dcterms:modified>
</cp:coreProperties>
</file>