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9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9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3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9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8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5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9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0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1486-4990-477E-B766-CAC35A9BC10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2DF0C-316D-415D-9A37-A3B5AC34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9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340768"/>
            <a:ext cx="523000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патриотическому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воспитанию в старшей группе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Родину свою люблю»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1055" y="48920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Шайхуллина</a:t>
            </a:r>
            <a:r>
              <a:rPr lang="ru-RU" dirty="0" smtClean="0"/>
              <a:t> Т.А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8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360000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8448"/>
            <a:ext cx="3360000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66" y="3717032"/>
            <a:ext cx="3360000" cy="25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4869" y="1412776"/>
            <a:ext cx="28214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Продуктивная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5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15091"/>
            <a:ext cx="770485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направлен на формирование нравственно- патриотического отношения и чувства сопричастности к стране, городу, семье, детскому саду.</a:t>
            </a:r>
          </a:p>
          <a:p>
            <a:pPr algn="just"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268760"/>
            <a:ext cx="30243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0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052736"/>
            <a:ext cx="34563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660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воспитание у ребенка любви и привязанности к своей семье, дому, детскому саду, улице, городу, стране;</a:t>
            </a:r>
          </a:p>
          <a:p>
            <a:pPr marL="454660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расширение представлений о России, Архангельской области, г. Мирный;</a:t>
            </a:r>
            <a:endParaRPr lang="ru-RU" sz="1400" dirty="0">
              <a:solidFill>
                <a:srgbClr val="000000"/>
              </a:solidFill>
            </a:endParaRPr>
          </a:p>
          <a:p>
            <a:pPr marL="454660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знакомство с символами государства, Архангельской области, г Мирный;</a:t>
            </a:r>
            <a:endParaRPr lang="ru-RU" sz="1400" dirty="0">
              <a:solidFill>
                <a:srgbClr val="000000"/>
              </a:solidFill>
            </a:endParaRPr>
          </a:p>
          <a:p>
            <a:pPr marL="454660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развитие интереса к русским традициям, обычаям, промыслам;</a:t>
            </a:r>
            <a:endParaRPr lang="ru-RU" sz="1400" dirty="0">
              <a:solidFill>
                <a:srgbClr val="000000"/>
              </a:solidFill>
            </a:endParaRPr>
          </a:p>
          <a:p>
            <a:pPr marL="454660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формирование толерантности, чувства уважения к другим народам, их традициям;</a:t>
            </a:r>
            <a:endParaRPr lang="ru-RU" sz="1400" dirty="0">
              <a:solidFill>
                <a:srgbClr val="000000"/>
              </a:solidFill>
            </a:endParaRPr>
          </a:p>
          <a:p>
            <a:pPr marL="454660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формирование нравственно-патриотических чувств посредством ознакомления детей с произведениями пейзажной живописи, народного декоративно-прикладного искусства и архитектуры;</a:t>
            </a:r>
            <a:endParaRPr lang="ru-RU" sz="1400" dirty="0">
              <a:solidFill>
                <a:srgbClr val="000000"/>
              </a:solidFill>
            </a:endParaRPr>
          </a:p>
          <a:p>
            <a:pPr marL="454660" algn="just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формирование эмоционального отклика и тепла, бережного, заботливого отношения к природе и всему живому, к предметам и явлениям окружающей действительности.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19" y="1412776"/>
            <a:ext cx="864096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rgbClr val="FF0000"/>
                </a:solidFill>
              </a:rPr>
              <a:t>Тип  проекта:</a:t>
            </a:r>
            <a:r>
              <a:rPr lang="ru-RU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тематический.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rgbClr val="FF0000"/>
                </a:solidFill>
              </a:rPr>
              <a:t>Срок проекта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rgbClr val="FF0000"/>
                </a:solidFill>
              </a:rPr>
              <a:t>Участники проекта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педагоги, дети, родители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13800"/>
            <a:ext cx="2145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работы: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Практический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рирода и мир родного края (Архангельской области)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Символы России и малой Родины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Мини-проект «Моя семья»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Мини-проект «Мы –миряне»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 –проект  «Путешествие в прошлое»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Народные праздники Архангельской области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защитники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прославили нашу  Россию («Дети-герои», «ВОВ»)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«Этот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ень Победы»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 Обобщающий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58371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работы с детьми: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60622"/>
            <a:ext cx="100811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о России, Архангельской области, г. Мирный, семье.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фотографий о родном городе, его достопримечательностях,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о героях города Мирный.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 сюжетно-ролевые игры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Развлечения и утренники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Заучивание стихов и пословиц о Родине, семье.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конкурсе рисунков о семье, акциях.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7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48051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Формы работы с родителями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132856"/>
            <a:ext cx="583264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/>
              <a:t> Консультации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/>
              <a:t>Папки передвижки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 Р</a:t>
            </a:r>
            <a:r>
              <a:rPr lang="ru-RU" sz="2400" dirty="0" smtClean="0"/>
              <a:t>одительское собрание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/>
              <a:t> Развлечение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08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/>
          <a:stretch/>
        </p:blipFill>
        <p:spPr>
          <a:xfrm>
            <a:off x="6871375" y="1453952"/>
            <a:ext cx="1983853" cy="355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4156"/>
          <a:stretch/>
        </p:blipFill>
        <p:spPr>
          <a:xfrm>
            <a:off x="3851920" y="836712"/>
            <a:ext cx="2858734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0" y="2780928"/>
            <a:ext cx="35040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1453952"/>
            <a:ext cx="29999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 –проект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«Мы – Миряне»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76" y="375302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94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44575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 – проект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в прошлое»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35" y="1052736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35" y="3284984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332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2022-12-13T20:14:10Z</dcterms:created>
  <dcterms:modified xsi:type="dcterms:W3CDTF">2022-12-25T19:15:54Z</dcterms:modified>
</cp:coreProperties>
</file>