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2" r:id="rId7"/>
    <p:sldId id="269" r:id="rId8"/>
    <p:sldId id="270" r:id="rId9"/>
    <p:sldId id="261" r:id="rId10"/>
    <p:sldId id="265" r:id="rId11"/>
    <p:sldId id="264" r:id="rId12"/>
    <p:sldId id="267" r:id="rId13"/>
    <p:sldId id="266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ниил Панфилов" initials="ДП" lastIdx="2" clrIdx="0">
    <p:extLst>
      <p:ext uri="{19B8F6BF-5375-455C-9EA6-DF929625EA0E}">
        <p15:presenceInfo xmlns:p15="http://schemas.microsoft.com/office/powerpoint/2012/main" userId="1ad00112848c3a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26T21:47:15.950"/>
    </inkml:context>
    <inkml:brush xml:id="br0">
      <inkml:brushProperty name="width" value="0.5" units="cm"/>
      <inkml:brushProperty name="height" value="0.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FFFFF"/>
    </inkml:brush>
  </inkml:definitions>
  <inkml:traceGroup>
    <inkml:annotationXML>
      <emma:emma xmlns:emma="http://www.w3.org/2003/04/emma" version="1.0">
        <emma:interpretation id="{F458A513-3DFD-FF46-B0FC-2066E8DFBCA8}" emma:medium="tactile" emma:mode="ink">
          <msink:context xmlns:msink="http://schemas.microsoft.com/ink/2010/main" type="writingRegion" rotatedBoundingBox="7560,18747 7815,10567 9733,10627 9478,18807"/>
        </emma:interpretation>
      </emma:emma>
    </inkml:annotationXML>
    <inkml:traceGroup>
      <inkml:annotationXML>
        <emma:emma xmlns:emma="http://www.w3.org/2003/04/emma" version="1.0">
          <emma:interpretation id="{4E8CDD19-9CE6-B041-B21E-9272194A7658}" emma:medium="tactile" emma:mode="ink">
            <msink:context xmlns:msink="http://schemas.microsoft.com/ink/2010/main" type="paragraph" rotatedBoundingBox="7560,18747 7815,10567 9733,10627 9478,18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78FC9-C2C5-D94E-8C37-A01162F5E748}" emma:medium="tactile" emma:mode="ink">
              <msink:context xmlns:msink="http://schemas.microsoft.com/ink/2010/main" type="line" rotatedBoundingBox="7560,18747 7815,10567 9733,10627 9478,18807"/>
            </emma:interpretation>
          </emma:emma>
        </inkml:annotationXML>
        <inkml:traceGroup>
          <inkml:annotationXML>
            <emma:emma xmlns:emma="http://www.w3.org/2003/04/emma" version="1.0">
              <emma:interpretation id="{8F23A1E4-C5EE-5C41-B142-043389FAE5B8}" emma:medium="tactile" emma:mode="ink">
                <msink:context xmlns:msink="http://schemas.microsoft.com/ink/2010/main" type="inkWord" rotatedBoundingBox="8988,13467 9170,18779 7807,18825 7624,13514"/>
              </emma:interpretation>
            </emma:emma>
          </inkml:annotationXML>
          <inkml:trace contextRef="#ctx0" brushRef="#br0">814 3203,'0'0,"0"0,0 0,-25-25,-13 0,12-14,14 14,12 12,0 1,0-1,0 0,0 1,0-1,0 0,0 13,12 0,-12-12,13 12,-13 12,-13 1,1 0,-26 12,12-12,-12-1,13 1,-1 12,-12-12,0 0,0 0,-13-1,26 1,12 12,-12 1,12-14,-12 1,-1 0,1-13,12 12,1 1,-1 0,0-13,13 13,-13-13,13 12,-12-12,-1 0,0 0,13-12,0-1,-12 0,-1 0,0-12,1 0,12 12,0-12,0 12,-13 0,13 4,0 6,0-10,0 0,0 0,0 1,13 12,-13-13,0 0,12 13,14 0,-26 13,25 0,-12-13,-1 12,1-12,0 0,0 0,-1 0,14 0,-14 0,14 0,-1 0,13 0,-12-12,-1 12,0 0,13 0,-12-13,-1 13,1 0,-1-13,0 13,1 0,-1-12,13 12,-25 0,12-13,-12 13,12-13,-12 1,13-1,-14 13,14-13,-14 1,14 12,-14-13,14 0,-14 0,14 1,-13 12,12-13,-12 0,-1 1,-12-1,13 0,0 1,-13-1,12 0,-12 1,0-1,0 13</inkml:trace>
          <inkml:trace contextRef="#ctx0" brushRef="#br0" timeOffset="22437">797 3022,'-13'0,"-63"13,-13-13,-1 0,66 0,-39 13,-1-13,-12 0,0 12,12 1,39 0,38 12,12 0,26 1,38-13,35-13,-121 0,136-13,-128 12,93-11,-90 11,73-11,-63 9,41 6,-36-3,5-12,-9 7,1 10,10-14,-21 5,10-9,14 1,-27 12,1-13,-26 13,-25 0,-13 0,-12 0,-13 13,-13-1,-13 1,-12 0,0-1,12 14,26-26,38 13,0-1,12 1,1-13,25 13,25-13,26-13,0 13,-3 0,-33 0,49-13,25 1,-13-1,0 0,-12-12,12-1,-13 1,1-13,-26 13,0 12,13-13,0 14,-51 12</inkml:trace>
          <inkml:trace contextRef="#ctx0" brushRef="#br0" timeOffset="23376">188 3238,'0'0,"0"0,0 0,0 0,25-38,77 0,-4 11,-57 16,80-9,-89 14,72-40,-94 42,91-34,-100 38,87-64,-82 60,77-30,-19-4,-64 38</inkml:trace>
          <inkml:trace contextRef="#ctx0" brushRef="#br0" timeOffset="24249">124 3073,'0'0</inkml:trace>
          <inkml:trace contextRef="#ctx0" brushRef="#br0" timeOffset="25125">327 2959,'26'0,"63"0,38 0,-64 0,39-26,-20 14,-50-14,44-11,-51 24,30-31,-46 37,42-19,-51 26,0 0</inkml:trace>
          <inkml:trace contextRef="#ctx0" brushRef="#br0" timeOffset="25125">327 2959,'26'0,"63"0,38 0,-64 0,39-26,-20 14,-50-14,44-11,-51 24,30-31,-46 37,42-19,-51 26,0 0</inkml:trace>
          <inkml:trace contextRef="#ctx0" brushRef="#br0">1190 5028,'-38'26,"0"50,19-38,0 63,11 1,3-51,-14 34,13-56,6 80,0-91,-12 116,11-128,-11 120,11-121,-11 130,11-122,-11 88,9-71,6 55,-3-57,-12 20,7-19,10-20,-5 9,-13-49,7 25,12-39,-6-44,0 72,25-131,-17 96,10-73,-9 60,20-48,-10 24,-26 77,13-32,1 11,-7-8,0 19,-9-6,5 18,-2-9,0 0,-32 6,-13 38,-13 52,-12 50,46-78,9 79,-4-39,25-13,-13 7,13-26,0 5,0-23,0 30,0-49,0 31,0-38,0 18,26-37,12-7,25-75,-3-41,-44 93,27-179,-35 176,28-236,-34 258,11-186,-13 196,0-113,0 104,-13 6,11 5,-21 10,15-5,-22 64,16-41,-23 43,13-24,10 68,-1-49,-8 56,14 18,5-67,-15 98,13-116,-5 123,9-143,2 163,0-183,0 180,0-190,13 178,-11-150,9 58,-9-63,21-21,-17 5,13-26,-9 14,31-92,-16 46,1-88,-1 44,1-51,5 37,-12 40,9-5,-17 46,-11 8,0 15,0 28,0-21,-13 62,13-63,-26 125,24-114,-21 128,18-112,-28 109,25-104,-9 124,7-85,-6 47,5-39,22 17,-11-8,0-25,0-5,0-4,0-12,0-23,10 1,-7-16,8 6,-9-9,4 4,26 0,6-18,2-39,-29 38,18-66,-20 57,13-46,-19 59,-3-15,0 23,13 1,-13 0,0 38,0-31,-26 50,-12 31,0 52,22-82,7 49,1-33,3-21,-3-13,3-17,5-13,0-7,0-14,0 9,0-4,0-38,0-45,0 53,0-68,0 24,0 46,-10-38,8 55,-32-16,30 28,-47-8,51 13,-26-6,-12 50,-38 7,0 63,55-82,4 76,1-52,19 2,-9-1,12-76,-6 38,-13-25,29 6,-6 0,3 0,-1-13,26-37,11-59,-47 103,34-125,-34 123,24-119,-20 95,-12-12,6 20,-13 22,8-8,-28 33,19-19,-48 30,-27 17,0 50,25 1,33-52,24-11,-11 4,36-48,-18 24,13-38,4 19,-9 0,5 0,25-13,13-38,12-50,-60 98,33-147,-33 138,32-115,-30 108,-23-38,15 37,-7 14,6-3,-55 56,32-30,-22 30,11-15,-26 25,1 44,21-6,33-76,-14 72,20-80,3 77,0-87,-12 50,11-48,27-6,-22 3,5-13,67-25,13-76,-46 58,15-66,-7 33,-25-51,-9 19,-9 65,5-33,-26 64,-8-7,17 25,-45 7,47 0,-100 26,98-25,-119 61,109-55,-86 75,74-61,-11 60,17-50,14 27,-4-24,7-30,-3 14,12-11,-6-20,39-25,49-38,23-72,-107 144,97-187,-93 178,35-164,-42 173,23-106,-17 79,-14-2,7 12,-25 42,14-21,-54 64,27-33,-26 27,13-14,1 26,-2-1,28-37,-6 37,21-49,-13 48,19-60,-10 30,1-25,12 0,12-39,29-45,-31 54,69-129,-69 127,78-207,-87 223,58-197,-55 184,34-149,-31 139,-1-62,-2 56,-8 13,4 1,-13 11,8-4,-40 35,19-18,-25 39,-25 31,13 13,25-26,25-50,51-128,38-50,-48 105,71-95,-37 50,-48 45,25-23,-27 26,-12 7,0 24,0 7,0 13,-30 6,22 0,-11 0,-38 12,-32 39,26 38,24-2,27-60,-21 39,28-56,-7 27,11-36,-5 18,37-63,33-45,-49 67,59-108,-47 83,47-84,-30 55,-11-26,5 14,-13 37,7-19,-39 51,16-7,-5 14,2-7,-63 38,-19 32,-25 50,54-54,17 33,-11-14,19-30,5-3,9-16,-3-17,9 0,-5 0,27-38,43-51,7-24,-38 61,92-93,-96 113,88-142,-105 157,65-148,-76 165,25-139,-22 123,-6-44,3 49,-25-16,19 17,-64 20,46-10,-79 25,51-15,-36 43,18-21,1 51,-1-26,25 13,-7 17,28-48,-14 28,25-45,-8 10,17-26,-9 13,64-50,38-45,12-26,-50 51,119-118,-124 122,113-145,-140 169,88-144,-100 156,31-116,-36 121,9-64,-9 60,-4-44,2 40,-38 16,25-6,-63 20,-86 47,159-62,-188 139,176-129,-173 155,155-136,-99 93,87-82,-11 19,20-24,34-21,-14 6,44-29,-21 14,24-25,-12 13,51-39,83-82,-112 93,83-97,-63 70,43-30,-28 20,-13 2,-10 16,-4-8,2 4,-77 0,35 12,-5 26,-4-12,0 24,-58 7,53 0,-106 25,107-24,-161 62,153-58,-141 92,128-82,-77 84,68-68,-46 27,64-46,-32 52,19-29,20-7,-10 4,38-38,-19 18,26-37,37-13,57-38,-100 63,160-119,-170 124,147-136,-149 136,81-131,-72 112,17-61,-23 64,-9-15,2 18,4-9,-3 10,-35 15,17-8,-12 13,-51 0,5 18,40-11,-52 46,65-42,-52 59,64-64,-45 45,49-50,-22 36,22-33,-8 17,10-8,12-13,26 0,39-25,11-26,-11 0,-27-12,-11 12,-1 13,-26 12,1 1,0 0,-1 12,-12 0,0 10,0-7,-8 19,4-5,-47-4,-13 13,-12 38,0-1,0 27,12-1,50-59,-22 42,-2 30,-1 0,14-13,12 13,13-1,-12 1,12 13,12-26,1-13,12-12,1 0,-13-13,-1 13,14-13,-1 13,0-1,1 14,-13-1,12-37,-25-26</inkml:trace>
          <inkml:trace contextRef="#ctx0" brushRef="#br0">1127 5422,'0'0,"0"-54,0 44,-12-95,11 96,-11-131,11 134,2-102,-1 100,0-85,0 67,12-63,-8 57,-8-75,4 62,0-75,0 42,0 4,0 0,-12 21,3-13,5 30,-14-19,10 34,-13-42,17 50,-9-25,13-13,-12-25,-1-13,-12 25,12 1,0 25,0 0,1 0,12 12,0 14,0-14,0 1,-13 0,13-1,0-12,0 25,-13-12,1 0,-1-1,0 14,-12 12,0 0,-1 0,1 12,12-12,13 0</inkml:trace>
          <inkml:trace contextRef="#ctx0" brushRef="#br0" timeOffset="25125">327 2959,'26'0,"63"0,38 0,-64 0,39-26,-20 14,-50-14,44-11,-51 24,30-31,-46 37,42-19,-51 26,0 0</inkml:trace>
          <inkml:trace contextRef="#ctx0" brushRef="#br0">1127 5422,'0'0,"0"-54,0 44,-12-95,11 96,-11-131,11 134,2-102,-1 100,0-85,0 67,12-63,-8 57,-8-75,4 62,0-75,0 42,0 4,0 0,-12 21,3-13,5 30,-14-19,10 34,-13-42,17 50,-9-25,13-13,-12-25,-1-13,-12 25,12 1,0 25,0 0,1 0,12 12,0 14,0-14,0 1,-13 0,13-1,0-12,0 25,-13-12,1 0,-1-1,0 14,-12 12,0 0,-1 0,1 12,12-12,13 0</inkml:trace>
          <inkml:trace contextRef="#ctx0" brushRef="#br0" timeOffset="25125">327 2959,'26'0,"63"0,38 0,-64 0,39-26,-20 14,-50-14,44-11,-51 24,30-31,-46 37,42-19,-51 26,0 0</inkml:trace>
          <inkml:trace contextRef="#ctx0" brushRef="#br0">1127 5422,'0'0,"0"-54,0 44,-12-95,11 96,-11-131,11 134,2-102,-1 100,0-85,0 67,12-63,-8 57,-8-75,4 62,0-75,0 42,0 4,0 0,-12 21,3-13,5 30,-14-19,10 34,-13-42,17 50,-9-25,13-13,-12-25,-1-13,-12 25,12 1,0 25,0 0,1 0,12 12,0 14,0-14,0 1,-13 0,13-1,0-12,0 25,-13-12,1 0,-1-1,0 14,-12 12,0 0,-1 0,1 12,12-12,13 0</inkml:trace>
          <inkml:trace contextRef="#ctx0" brushRef="#br0" timeOffset="25125">327 2959,'26'0,"63"0,38 0,-64 0,39-26,-20 14,-50-14,44-11,-51 24,30-31,-46 37,42-19,-51 26,0 0</inkml:trace>
          <inkml:trace contextRef="#ctx0" brushRef="#br0">1127 5422,'0'0,"0"-54,0 44,-12-95,11 96,-11-131,11 134,2-102,-1 100,0-85,0 67,12-63,-8 57,-8-75,4 62,0-75,0 42,0 4,0 0,-12 21,3-13,5 30,-14-19,10 34,-13-42,17 50,-9-25,13-13,-12-25,-1-13,-12 25,12 1,0 25,0 0,1 0,12 12,0 14,0-14,0 1,-13 0,13-1,0-12,0 25,-13-12,1 0,-1-1,0 14,-12 12,0 0,-1 0,1 12,12-12,13 0</inkml:trace>
          <inkml:trace contextRef="#ctx0" brushRef="#br0" timeOffset="25125">327 2959,'26'0,"63"0,38 0,-64 0,39-26,-20 14,-50-14,44-11,-51 24,30-31,-46 37,42-19,-51 26,0 0</inkml:trace>
          <inkml:trace contextRef="#ctx0" brushRef="#br0">1127 5422,'0'0,"0"-54,0 44,-12-95,11 96,-11-131,11 134,2-102,-1 100,0-85,0 67,12-63,-8 57,-8-75,4 62,0-75,0 42,0 4,0 0,-12 21,3-13,5 30,-14-19,10 34,-13-42,17 50,-9-25,13-13,-12-25,-1-13,-12 25,12 1,0 25,0 0,1 0,12 12,0 14,0-14,0 1,-13 0,13-1,0-12,0 25,-13-12,1 0,-1-1,0 14,-12 12,0 0,-1 0,1 12,12-12,13 0</inkml:trace>
          <inkml:trace contextRef="#ctx0" brushRef="#br0" timeOffset="25125">327 2959,'26'0,"63"0,38 0,-64 0,39-26,-20 14,-50-14,44-11,-51 24,30-31,-46 37,42-19,-51 26,0 0</inkml:trace>
          <inkml:trace contextRef="#ctx0" brushRef="#br0">1127 5422,'0'0,"0"-54,0 44,-12-95,11 96,-11-131,11 134,2-102,-1 100,0-85,0 67,12-63,-8 57,-8-75,4 62,0-75,0 42,0 4,0 0,-12 21,3-13,5 30,-14-19,10 34,-13-42,17 50,-9-25,13-13,-12-25,-1-13,-12 25,12 1,0 25,0 0,1 0,12 12,0 14,0-14,0 1,-13 0,13-1,0-12,0 25,-13-12,1 0,-1-1,0 14,-12 12,0 0,-1 0,1 12,12-12,13 0</inkml:trace>
          <inkml:trace contextRef="#ctx0" brushRef="#br0" timeOffset="25125">327 2959,'26'0,"63"0,38 0,-64 0,39-26,-20 14,-50-14,44-11,-51 24,30-31,-46 37,42-19,-51 26,0 0</inkml:trace>
          <inkml:trace contextRef="#ctx0" brushRef="#br0">1127 5422,'0'0,"0"-54,0 44,-12-95,11 96,-11-131,11 134,2-102,-1 100,0-85,0 67,12-63,-8 57,-8-75,4 62,0-75,0 42,0 4,0 0,-12 21,3-13,5 30,-14-19,10 34,-13-42,17 50,-9-25,13-13,-12-25,-1-13,-12 25,12 1,0 25,0 0,1 0,12 12,0 14,0-14,0 1,-13 0,13-1,0-12,0 25,-13-12,1 0,-1-1,0 14,-12 12,0 0,-1 0,1 12,12-12,13 0</inkml:trace>
          <inkml:trace contextRef="#ctx0" brushRef="#br0" timeOffset="25125">327 2959,'26'0,"63"0,38 0,-64 0,39-26,-20 14,-50-14,44-11,-51 24,30-31,-46 37,42-19,-51 26,0 0</inkml:trace>
        </inkml:traceGroup>
        <inkml:traceGroup>
          <inkml:annotationXML>
            <emma:emma xmlns:emma="http://www.w3.org/2003/04/emma" version="1.0">
              <emma:interpretation id="{01FC2110-9BFD-6C44-89D5-1AEFD44D0A66}" emma:medium="tactile" emma:mode="ink">
                <msink:context xmlns:msink="http://schemas.microsoft.com/ink/2010/main" type="inkWord" rotatedBoundingBox="7754,12506 7815,10567 9733,10627 9672,12566"/>
              </emma:interpretation>
            </emma:emma>
          </inkml:annotationXML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 timeOffset="27689">365 1106,'26'25,"-13"39,4-3,-9-34,12 65,-15-69,39 43,-37-56,31 15,-35-23,-3-2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 timeOffset="26728">188 890,'12'38,"14"38,-14-39,-11 2,11 25,39-1,38 39,-89-102</inkml:trace>
          <inkml:trace contextRef="#ctx0" brushRef="#br1">873 838,'38'-13,"38"-50,7-20,-52 52,109-99,-115 107,141-107,-154 121,140-80,-144 84,73-41,-71 41,6-3,-13 7,-6 15,3-10,-13 30,-25 30,-38 12,-13 0,0-25,13-13,-39-13,8-17,37-3,-78 4,80-5,-88 5,109-6,-89 8,107-9,-119-2,131 0,-123 13,129-12,-54 10,50-8,-8-6,13 3,-6 0,7 0,18-12,4-14,50-63,102-37,-116 88,156-51,-145 59,134-42,-74 24,-24 33,12-17,-51 13,26-7,-39 26,28-18,-42 11,40-3,-51 7,38 3,-51 0,26 0,-51 0,31 0,-37 26,-64 12,-63 25,76-31,-39 0,20 0,13-1,-24 5,59-21,-33 15,59-22,-25 3,41-9,-20 10,25-12,-13 7,26-1,12-6,26 0,50-38,-5 14,-39 10,50-22,-62 21,39-6,-66 17,38-7,-49 9,27-9,-30 9,14-4,2 12,-7-6,-13 13,-25 25,-52 26,-75 50,119-89,-124 51,113-52,-77 41,66-35,21-22,-4 9,38-21,-19 10,76-50,45-58,-90 90,157-133,-160 137,168-131,-167 132,69-37,-65 36,10 3,-14 2,-32 6,9 10,-38 38,-25 38,-38 25,68-68,3 9,6-12,36-35,-18 18,25-39,-12 19,6-6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 timeOffset="28751">289 1157,'0'38,"13"12,0 14,-1-26,-12-38</inkml:trace>
          <inkml:trace contextRef="#ctx0" brushRef="#br0" timeOffset="29699">645 1423,'38'-13,"63"-12,-51 13,53-27,-27 14,0 12,-76 13</inkml:trace>
          <inkml:trace contextRef="#ctx0" brushRef="#br0" timeOffset="30343">873 1372,'26'26,"37"24,36-6,-84-37,100 19,-109-25,-6-1</inkml:trace>
          <inkml:trace contextRef="#ctx0" brushRef="#br0" timeOffset="30925">1508 1855,'-25'-26,"-13"-37,38 63,-51-89,48 83,-32-77,27 65,-48-27,38 26,-40-39,33 34,-1-15,26 39</inkml:trace>
          <inkml:trace contextRef="#ctx0" brushRef="#br0" timeOffset="31551">1280 1677,'-13'-38,"-51"0,43 25,-46-12,29 9,38 16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 timeOffset="32536">1368 1702,'0'-25,"-50"12,-14-12,1 12,63 13</inkml:trace>
          <inkml:trace contextRef="#ctx0" brushRef="#br0" timeOffset="33277">1267 1664,'-13'-25,"-50"12,63 13,-89-25,87 24,-98-11,62-1,38 13</inkml:trace>
          <inkml:trace contextRef="#ctx0" brushRef="#br0" timeOffset="30343">873 1372,'26'26,"37"24,36-6,-84-37,100 19,-109-25,-6-1</inkml:trace>
          <inkml:trace contextRef="#ctx0" brushRef="#br0" timeOffset="33892">734 1334,'-26'26,"-3"-9,-5 4,2-2,32-19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 timeOffset="35457">708 1398,'-12'25,"-52"13,-50 13,12-26,102-25</inkml:trace>
          <inkml:trace contextRef="#ctx0" brushRef="#br0" timeOffset="36170">1115 1360,'-13'0,"-51"12,58-10,-89 22,74-19,-72 28,-9 18,-12-1,114-50</inkml:trace>
          <inkml:trace contextRef="#ctx0" brushRef="#br0" timeOffset="34625">949 1271,'0'12,"-63"14,20-5,10-4,-4 1,-28-11,2 44,12 0,0-13,51-38</inkml:trace>
          <inkml:trace contextRef="#ctx0" brushRef="#br0" timeOffset="30343">873 1372,'26'26,"37"24,36-6,-84-37,100 19,-109-25,-6-1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 timeOffset="37786">670 1436,'-51'51,"-25"12,38-31,13-1,25-31</inkml:trace>
          <inkml:trace contextRef="#ctx0" brushRef="#br0" timeOffset="36964">1076 1334,'-12'26,"-64"-1,73-24,-96 36,-15 14,25 0,-25-13,114-38</inkml:trace>
          <inkml:trace contextRef="#ctx0" brushRef="#br0" timeOffset="30343">873 1372,'26'26,"37"24,36-6,-84-37,100 19,-109-25,-6-1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 timeOffset="39499">734 1448,'25'26,"64"-1,51 13,-140-38</inkml:trace>
          <inkml:trace contextRef="#ctx0" brushRef="#br0" timeOffset="30343">873 1372,'26'26,"37"24,36-6,-84-37,100 19,-109-25,-6-1</inkml:trace>
          <inkml:trace contextRef="#ctx0" brushRef="#br0" timeOffset="38653">657 1487,'13'0,"26"0,-27 0,13 0,52-13,37 13,-25-13,-75 11,-14 2</inkml:trace>
          <inkml:trace contextRef="#ctx0" brushRef="#br0" timeOffset="40174">670 1410,'13'13,"63"0,-12-5,-26-4,45 6,-52-7,62 32,-85-32,-8-3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 timeOffset="41748">1089 1487,'0'50,"9"6,-5-36,2 19,1 11,-7-50</inkml:trace>
          <inkml:trace contextRef="#ctx0" brushRef="#br0" timeOffset="40790">746 1309,'13'114,"3"-58,-7-23,17 30,-26-63</inkml:trace>
          <inkml:trace contextRef="#ctx0" brushRef="#br0" timeOffset="30343">873 1372,'26'26,"37"24,36-6,-84-37,100 19,-109-25,-6-1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  <inkml:trace contextRef="#ctx0" brushRef="#br0" timeOffset="43828">759 1322,'-51'0,"0"63,-12 26,25 0,0-51,38-38</inkml:trace>
          <inkml:trace contextRef="#ctx0" brushRef="#br0" timeOffset="43087">810 1207,'0'13,"-39"35,27-33,-44 53,49-59,-25 29,-13 25,20 1,25-64</inkml:trace>
          <inkml:trace contextRef="#ctx0" brushRef="#br0" timeOffset="30343">873 1372,'26'26,"37"24,36-6,-84-37,100 19,-109-25,-6-1</inkml:trace>
          <inkml:trace contextRef="#ctx0" brushRef="#br0">1457-88,'0'0,"-13"12,13-12,-76 0,69 0,-126 26,103-21,-118 15,96-12,-73 9,54-6,-23 29,18-17,-14 5,8-3,12 13,-6-4,38-17,-19 9,38-1,-2-4,16-17,29 8,-22-11,10 5,26-12,64-7,-1-12,-50 12,55-35,-72 33,62-28,-78 35,42-40,-56 45,47-35,-50 37,10-11,-11 0,-50 12,-27 38,-24 25,25 39,25 12,51-25,25-38,39-26,25-50,21 3,-93 18,78-31,-89 32,45-22,-49 24,-17-11,14 11,-23 15,21-13,-45 23,-15 27,-26 25,12 26,27-1,40-82,-6 38,54-19,51-25,51-38,-118 21,134-43,-100 31,27-19,-23 14,-18-21,5 13,-56 20,28-10,-25 12,12-5,-12 12,6-13,-51 26,-38 12,-38 38,108-53,-89 82,83-72,-39 74,33-53,11-6,2-6,11 19,-3-18,7-10,-3 6,12-26,7 12,63-24,64-39,-70 26,0-52,-1 27,-50-52,5 24,-10 29,-14-30,0 57,0-35,0 50,-24-29,23 34,-24-49,24 50,-74-36,-27 25,-12-1,-13 13,12 13,27 12,37 13,13 13,25 0,13-13,-13 12,13-12,0 1,0 11,0 1,-12 0,12 0,0-13,0 0,12 0,1-13,0 1,12-14,-12 14,12-1,1-12,-14 25,1-25,-13 25,13-13,-1 0,1 1,0-14,-1 1,1 0,13-13,37-26,27-19,-78 40,126-46,-137 51,139-64,-128 59,77-28,-78 29,80-17,-68 15,43-1,-36 3,29-4,30-5,-26 13,-25 0,0 0,0 13,-12-13,-14 12,-50-37,-38 12,-76-12,85 14,-44 9,37-3,-17 10,9-5,-1 13,-21-13,56 0,-52 10,73-7,-60 7,72-8,-80 10,89-11,-71 12,75-13,-72 0,23-13,-12-12,-1-52,1-11,15 16,20 29,-10-22,25 41,-7-26,15 37,-18 2,20 9,-9-4,-1 0,-25-7,25 26,38 25,26 12,64 27,37-1,-98-49,44 9,-47-14,51-6,-34 5,-9-4,-1-2,-15-4,16-3,-29-4,14 3,-25-14,32 20,-51-13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7:02:11.842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6FB3AEB3-F2E0-E748-80B4-6759A40C1C32}" emma:medium="tactile" emma:mode="ink">
          <msink:context xmlns:msink="http://schemas.microsoft.com/ink/2010/main" type="writingRegion" rotatedBoundingBox="7996,5541 15328,5541 15328,6710 7996,6710">
            <msink:destinationLink direction="with" ref="{20B97556-75C6-2240-A34E-54C987FCD3AA}"/>
          </msink:context>
        </emma:interpretation>
      </emma:emma>
    </inkml:annotationXML>
    <inkml:traceGroup>
      <inkml:annotationXML>
        <emma:emma xmlns:emma="http://www.w3.org/2003/04/emma" version="1.0">
          <emma:interpretation id="{149C5370-FD1B-E349-8212-60A00255A204}" emma:medium="tactile" emma:mode="ink">
            <msink:context xmlns:msink="http://schemas.microsoft.com/ink/2010/main" type="paragraph" rotatedBoundingBox="7996,5541 15328,5541 15328,6710 7996,6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7CC26E-6E6C-7645-AB73-BEF81B38E98B}" emma:medium="tactile" emma:mode="ink">
              <msink:context xmlns:msink="http://schemas.microsoft.com/ink/2010/main" type="line" rotatedBoundingBox="7996,5541 15328,5541 15328,6710 7996,6710"/>
            </emma:interpretation>
          </emma:emma>
        </inkml:annotationXML>
        <inkml:traceGroup>
          <inkml:annotationXML>
            <emma:emma xmlns:emma="http://www.w3.org/2003/04/emma" version="1.0">
              <emma:interpretation id="{83478542-658A-1642-9C4D-A15776242A3E}" emma:medium="tactile" emma:mode="ink">
                <msink:context xmlns:msink="http://schemas.microsoft.com/ink/2010/main" type="inkWord" rotatedBoundingBox="12187,5541 15328,5541 15328,6626 12187,6626">
                  <msink:destinationLink direction="with" ref="{A7D05050-9B4F-EB45-B100-7F43E9EE4B3B}"/>
                </msink:context>
              </emma:interpretation>
            </emma:emma>
          </inkml:annotationXML>
          <inkml:trace contextRef="#ctx0" brushRef="#br0">3142 1086,'-33'-50,"-67"0,60 30,-54-27,27 14,17 16,7-1,19-47,14 12,3 22,-1-11,16-16,-41-9,16 0,1 34,-18 16,18 1,32 32,1 18,33 32,-17 1,-16-17,0-16,0-34,-17-17,0-33,-34-17,-49 0,-18 17,1 34,17-18,16 17,34 1,-1-1,1 0,-1 17,-16-33,17 16,-34 1,17-18,-17 1,0-1,-16 1,-1 0,1 16,-17-16,16 16,1 17,-34 0,-17 0,0 17,-16 33,13 24,90-48,-103 69,117-73,-184 111,209-128,-118 74,108-68,18-11</inkml:trace>
        </inkml:traceGroup>
        <inkml:traceGroup>
          <inkml:annotationXML>
            <emma:emma xmlns:emma="http://www.w3.org/2003/04/emma" version="1.0">
              <emma:interpretation id="{33C2AB20-9AEE-AC40-BEEE-7381D20CF029}" emma:medium="tactile" emma:mode="ink">
                <msink:context xmlns:msink="http://schemas.microsoft.com/ink/2010/main" type="inkWord" rotatedBoundingBox="7996,5683 10368,5683 10368,6710 7996,6710"/>
              </emma:interpretation>
            </emma:emma>
          </inkml:annotationXML>
          <inkml:trace contextRef="#ctx0" brushRef="#br0" timeOffset="2052">-1818 1170,'0'-17,"-60"5,36 7,-17-3,-35-1,-24-7,17 16,-1-34,1 18,16-34,-17 16,-16 1,-33-17,-1 0,34 16,0-16,-1 17,1-1,0 1,0 0,-17-18,0-15,117 66</inkml:trace>
          <inkml:trace contextRef="#ctx0" brushRef="#br0" timeOffset="3430">-3238 535,'0'0,"0"0,0 0,0 0,0 0,0 0,0 0,0 0,0 0,-14-42,12 34,-108-33,86 32,-143-58,-9 38,151 25,-108-63,-68-17,101 43,100 41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7:02:09.922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15D0553F-F640-F745-BF65-A09096016ED1}" emma:medium="tactile" emma:mode="ink">
          <msink:context xmlns:msink="http://schemas.microsoft.com/ink/2010/main" type="writingRegion" rotatedBoundingBox="2324,11109 4068,5084 5779,5579 4035,11604">
            <msink:destinationLink direction="with" ref="{9594D60E-3CB9-8E44-95F5-976A696729B8}"/>
            <msink:destinationLink direction="with" ref="{20B97556-75C6-2240-A34E-54C987FCD3AA}"/>
          </msink:context>
        </emma:interpretation>
      </emma:emma>
    </inkml:annotationXML>
    <inkml:traceGroup>
      <inkml:annotationXML>
        <emma:emma xmlns:emma="http://www.w3.org/2003/04/emma" version="1.0">
          <emma:interpretation id="{829B3B30-FC37-E64B-A4AA-EA766EDDE3C0}" emma:medium="tactile" emma:mode="ink">
            <msink:context xmlns:msink="http://schemas.microsoft.com/ink/2010/main" type="paragraph" rotatedBoundingBox="2324,11109 4068,5084 5779,5579 4035,11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7EA088-E402-6C40-B9B2-B0647BE59411}" emma:medium="tactile" emma:mode="ink">
              <msink:context xmlns:msink="http://schemas.microsoft.com/ink/2010/main" type="line" rotatedBoundingBox="2324,11109 4068,5084 5779,5579 4035,11604"/>
            </emma:interpretation>
          </emma:emma>
        </inkml:annotationXML>
        <inkml:traceGroup>
          <inkml:annotationXML>
            <emma:emma xmlns:emma="http://www.w3.org/2003/04/emma" version="1.0">
              <emma:interpretation id="{24752B59-CAAB-524A-822C-1D036293DA01}" emma:medium="tactile" emma:mode="ink">
                <msink:context xmlns:msink="http://schemas.microsoft.com/ink/2010/main" type="inkWord" rotatedBoundingBox="2324,11109 4068,5084 5779,5579 4035,11604"/>
              </emma:interpretation>
            </emma:emma>
          </inkml:annotationXML>
          <inkml:trace contextRef="#ctx0" brushRef="#br0">1019-659,'-16'-50,"-16"-29,30 75,-31-113,32 113,-15-192,14 169,71-197,-55 170,156-209,-121 178,186-164,-118 111,100-58,-50 29,-17 34,9-18,-68 84,12-4,-39 26,-10 18,-41 20,2 22,-13-13,-48 60,42-57,-146 162,142-159,-185 201,161-175,-170 182,176-188,-98 178,82-141,-66 87,41-56,17-25,-9 12,34-83,-16 42,49-50,-19-3,5 5,-2-2,-1-1,76-91,50-50,-112 144,124-205,-112 183,66-78,-59 74,-15-19,2 24,-5 54,0-27,-29 50,16-27,-69 54,-58 107,115-158,-129 165,111-143,-126 121,102-104,-28 3,30-15,17-39,-2 16,55-60,-28 30,17 0,-8 0,16-67,-8-33,15-51,-13 135,15-167,-17 175,0-101,0 93,-34-35,27 36,-53 97,39-61,-91 58,60-40,-46 72,22-36,1 17,-7 11,31-39,-8 42,34-62,-15 49,30-69,-4 33,11-47,3 6,0-15,0 7,34-16,32-9,18 0,-34 1,-33 66,-1 50,-13-83,-6 150,3-132,0 97,0-79,17-6,-9 0,-16-61,8 30,17-65,-17-51,57-57,-47 130,64-211,-65 209,125-288,-132 312,96-324,-94 315,92-223,-70 173,15-56,-19 59,-11 22,5-6,-32 57,16-29,-16 51,-1 49,-27 20,38-89,-62 135,52-114,-34 98,49-128,-14 74,12-68,39-22,-27 11,82-50,-64 36,97-73,-62 46,76-85,-47 51,35-17,-17 9,-34 0,-7 3,-36 43,-5-16,-21 39,11-20,-67 135,-67-1,-17 33,101-99,-34 83,33-66,18-19,-1-2,17-10,-7 4,14-64,-7 31,17-49,67-76,-62 99,106-113,-71 78,53-44,-41 37,-38 4,9 13,-80 53,40-27,-50 135,-31-7,62-72,-160 157,157-157,-208 162,210-168,-214 185,220-189,-139 159,132-147,-75 119,69-104,-29 56,28-51,6-21,0 6,10-58,-4 29,32-34,-16 17,17-49,16-51,1 33,-18 34,-16 50</inkml:trace>
          <inkml:trace contextRef="#ctx0" brushRef="#br0">0 2767,'0'0,"0"0,0 0,0 0,0 0,0 0,0 0,0 0,0 0,0 0,0 0,17-17,0 1,-1-18,18 17,-1 1,1-1,-18 0,-16-16,0 16,17-33,0 34,-17-1,0 0,0 0,16 1,1-18,0 18,-1-1,-16 0,34-16,-1 16,1-16,-34 20,0 9,16-29,18-1,16-16,0 34,-33-35,-1 18,18-17,-1 0,-16 16,0-32,16 16,0 0,17-17,-16 17,-17-17,16-33,17-1,0-49,57-33,-97 166,140-234,-141 237,149-305,-125 254,18-121,-30 124,-25-9,9 25,-5 46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2:11.453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3DA9DA82-08B1-3542-BC48-9A72B0460339}" emma:medium="tactile" emma:mode="ink">
          <msink:context xmlns:msink="http://schemas.microsoft.com/ink/2010/main" type="writingRegion" rotatedBoundingBox="29683,18066 23659,18702 23477,16975 29500,16339">
            <msink:destinationLink direction="with" ref="{7D8EE8ED-2769-204E-8B9E-9FC321E3D2B9}"/>
          </msink:context>
        </emma:interpretation>
      </emma:emma>
    </inkml:annotationXML>
    <inkml:traceGroup>
      <inkml:annotationXML>
        <emma:emma xmlns:emma="http://www.w3.org/2003/04/emma" version="1.0">
          <emma:interpretation id="{B339DB9D-E84D-9C42-8003-1B4ADABE821C}" emma:medium="tactile" emma:mode="ink">
            <msink:context xmlns:msink="http://schemas.microsoft.com/ink/2010/main" type="paragraph" rotatedBoundingBox="29683,18066 23659,18702 23477,16975 29500,16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715E82-C4C3-9647-A651-DD7458C8C798}" emma:medium="tactile" emma:mode="ink">
              <msink:context xmlns:msink="http://schemas.microsoft.com/ink/2010/main" type="line" rotatedBoundingBox="29683,18066 23659,18702 23477,16975 29500,16339"/>
            </emma:interpretation>
          </emma:emma>
        </inkml:annotationXML>
        <inkml:traceGroup>
          <inkml:annotationXML>
            <emma:emma xmlns:emma="http://www.w3.org/2003/04/emma" version="1.0">
              <emma:interpretation id="{7A0D0338-BF96-DA48-B966-4F039C29DA30}" emma:medium="tactile" emma:mode="ink">
                <msink:context xmlns:msink="http://schemas.microsoft.com/ink/2010/main" type="inkWord" rotatedBoundingBox="23477,16975 29500,16339 29683,18066 23659,18702">
                  <msink:destinationLink direction="with" ref="{DB804AAA-9363-E341-BD6D-9CEA6F4217FD}"/>
                </msink:context>
              </emma:interpretation>
            </emma:emma>
          </inkml:annotationXML>
          <inkml:trace contextRef="#ctx0" brushRef="#br0">1365 321,'-49'0,"-172"0,110 0,-49 0,-22 0,93 0,-56 18,94-12,-190 14,186-15,-249 65,289-67,-281 71,288-72,-254 70,230-63,-182 56,158-49,-110 42,92-34,-24 1,31-6,36-14,31 20,123-25,65 0,-179 0,282-49,-287 49,233-48,-228 47,212-49,-173 40,76-4,-74 7,97-35,-76 24,6 11,46-18,-49 25,24 0,0-24,1 24,-1-25,-24 25,0 0,-74-24,-25 24,-49-25,1 25,-1 0,25 0,-1-25,-23 25,-1 0,0-24,25 24,-25 0,-24-25,-1 25,-24 0,25 0,-1 0,50 0,-49 0,24 0,-24 0,24 0,-25 0,-24 0,-24 25,-1-25,50 24,-25 1,24 24,26 0,23-24,26 24,24-24,24-1,26-24,122 0,25-24,24-25,-24-1,0-23,49 23,0 1,-45 31,-132 12,157-15,-181 17,90-8,-98 24,160-36,-123-1,-25 25,-43 0,12 0,7 0,-50 0,-24 0,-74 0,-24-25,-75 1,-48-25,173 31,-102-14,90 14,-3 12,6-6,-9-1,17 13,48 0,-60 0,72 0,-16 0,10 0,-30 0,74-24,74 24,74 0,48 24,-23-48,-50-26,-74 1,-49-25,-123 25,-1 34,51 6,-96 9,92 0,-55 0,92 0,-47 0,75 0,-35 0,45 0,-22 0,48 24,1-24,24 25,49-1,50 26,-25-1,-25 25,1-25,-50 25,0 49,-24 24,-25 25,0-24,24-50,-24-49,0-98,-24-74,24-98,0 0,0 175,0-105,0 84,0-14,0 18,0 28,0-14,0 73,0-36,-25 49,25 37,0 122,0-97,25 24,-13-13,25 1,-3 7,-19-64,24 24,-29-57,30 18,-30-29,13 13,-22-46,73-2,49-49,25-98,73-25,0 25,-48 0,-26 74,-73 49,-25 147,-49 50,0 13,0-77,0 114,0-150,0 133,0-165,0 107,0-123,0 49,0-44,49-10,25-68,25-75,24-73,-104 186,109-152,-96 139,35-51,-40 57,19-15,-14 16,-64 58,32-25,0 16,0 66,-24 98,0 45,23-213,-48 168,46-161,-43 101,37-90,-31 30,29-36,-28-32,24 16,6 0,-8-68,9 38,-41-118,0-73,40 180,-105-164,67 110,-29-7,9 46,-14-11,8 6,-1 73,1-36,-27 23,14-11,0 49,-184 37,60 89,198-154,-258 212,241-198,-188 175,179-165,-121 107,132-106,-45 55,23-16,31-45,36-31,-18 15,-24-24,24-37,0-74,24-99,-12 118,1-37,-1 18,-24 49,12-25,24 26,-5-21,-13 65,-6-34,0 52,0-26,0 123,-25 37,-14 54,29-133,-55 175,56-192,-62 212,69-232,-72 165,68-159,-13 97,15-87,8-21,-4 4,0-61,0-44,74-73,49-49,-84 151,70-106,-53 82,-39 16,20-8,-24 98,11-49,-48 49,24-24,0 74,0 85,-25 75,13-112,-1 50,-3-28,8-67,-11 47,13-77,-15 9,18-38,-10 18,50-73,-12 0,24-148,-30 122,36-96,-23 62,10-28,-5 14,-1 49,1-24,-24 73,4-43,-10 38,6-19,-26 49,-11 49,-50 99,-25 98,67-165,-59 157,47-123,39 16,-19-8,48-49,-24 13,25-76,10 24,-21-21,11 11,24-50,74-24,74-98,24-75,-93 40,-84 118,17-138,-48 159,-13-102,0 117,-74-70,72 95,-143-19,127 19,-161 31,-67 21,-25 123,150-94,-78 90,40-45,72 74,-9-20,45-83,14 69,25-105,12 67,0-103,0 45,0-60,0 38,0-41,0 20,0-72,98 23,99-122,-118 87,137-102,-85 64,-16-74,8 37,-98-1,48 1,-23 74,-18-68,-15 61,2-46,-14 80,-5-27,0 48,-23-34,22 45,-11-22,-50 48,-86 1,-24 122,2 88,143-199,-128 275,138-278,-81 238,88-244,-29 167,29-149,20-16,-10-10,24 11,-15-13,31-34,-18 17,104-25,46-73,-12-30,-74 59,48-179,-96 177,89-162,-106 195,72-195,-88 220,20-134,-24 140,-2-109,1 99,-74-15,59 21,-93 22,-131 10,208-18,-348 186,364-181,-477 262,378-207,114-63</inkml:trace>
          <inkml:trace contextRef="#ctx0" brushRef="#br0">1365 321,'-49'0,"-172"0,110 0,-49 0,-22 0,93 0,-56 18,94-12,-190 14,186-15,-249 65,289-67,-281 71,288-72,-254 70,230-63,-182 56,158-49,-110 42,92-34,-24 1,31-6,36-14,31 20,123-25,65 0,-179 0,282-49,-287 49,233-48,-228 47,212-49,-173 40,76-4,-74 7,97-35,-76 24,6 11,46-18,-49 25,24 0,0-24,1 24,-1-25,-24 25,0 0,-74-24,-25 24,-49-25,1 25,-1 0,25 0,-1-25,-23 25,-1 0,0-24,25 24,-25 0,-24-25,-1 25,-24 0,25 0,-1 0,50 0,-49 0,24 0,-24 0,24 0,-25 0,-24 0,-24 25,-1-25,50 24,-25 1,24 24,26 0,23-24,26 24,24-24,24-1,26-24,122 0,25-24,24-25,-24-1,0-23,49 23,0 1,-45 31,-132 12,157-15,-181 17,90-8,-98 24,160-36,-123-1,-25 25,-43 0,12 0,7 0,-50 0,-24 0,-74 0,-24-25,-75 1,-48-25,173 31,-102-14,90 14,-3 12,6-6,-9-1,17 13,48 0,-60 0,72 0,-16 0,10 0,-30 0,74-24,74 24,74 0,48 24,-23-48,-50-26,-74 1,-49-25,-123 25,-1 34,51 6,-96 9,92 0,-55 0,92 0,-47 0,75 0,-35 0,45 0,-22 0,48 24,1-24,24 25,49-1,50 26,-25-1,-25 25,1-25,-50 25,0 49,-24 24,-25 25,0-24,24-50,-24-49,0-98,-24-74,24-98,0 0,0 175,0-105,0 84,0-14,0 18,0 28,0-14,0 73,0-36,-25 49,25 37,0 122,0-97,25 24,-13-13,25 1,-3 7,-19-64,24 24,-29-57,30 18,-30-29,13 13,-22-46,73-2,49-49,25-98,73-25,0 25,-48 0,-26 74,-73 49,-25 147,-49 50,0 13,0-77,0 114,0-150,0 133,0-165,0 107,0-123,0 49,0-44,49-10,25-68,25-75,24-73,-104 186,109-152,-96 139,35-51,-40 57,19-15,-14 16,-64 58,32-25,0 16,0 66,-24 98,0 45,23-213,-48 168,46-161,-43 101,37-90,-31 30,29-36,-28-32,24 16,6 0,-8-68,9 38,-41-118,0-73,40 180,-105-164,67 110,-29-7,9 46,-14-11,8 6,-1 73,1-36,-27 23,14-11,0 49,-184 37,60 89,198-154,-258 212,241-198,-188 175,179-165,-121 107,132-106,-45 55,23-16,31-45,36-31,-18 15,-24-24,24-37,0-74,24-99,-12 118,1-37,-1 18,-24 49,12-25,24 26,-5-21,-13 65,-6-34,0 52,0-26,0 123,-25 37,-14 54,29-133,-55 175,56-192,-62 212,69-232,-72 165,68-159,-13 97,15-87,8-21,-4 4,0-61,0-44,74-73,49-49,-84 151,70-106,-53 82,-39 16,20-8,-24 98,11-49,-48 49,24-24,0 74,0 85,-25 75,13-112,-1 50,-3-28,8-67,-11 47,13-77,-15 9,18-38,-10 18,50-73,-12 0,24-148,-30 122,36-96,-23 62,10-28,-5 14,-1 49,1-24,-24 73,4-43,-10 38,6-19,-26 49,-11 49,-50 99,-25 98,67-165,-59 157,47-123,39 16,-19-8,48-49,-24 13,25-76,10 24,-21-21,11 11,24-50,74-24,74-98,24-75,-93 40,-84 118,17-138,-48 159,-13-102,0 117,-74-70,72 95,-143-19,127 19,-161 31,-67 21,-25 123,150-94,-78 90,40-45,72 74,-9-20,45-83,14 69,25-105,12 67,0-103,0 45,0-60,0 38,0-41,0 20,0-72,98 23,99-122,-118 87,137-102,-85 64,-16-74,8 37,-98-1,48 1,-23 74,-18-68,-15 61,2-46,-14 80,-5-27,0 48,-23-34,22 45,-11-22,-50 48,-86 1,-24 122,2 88,143-199,-128 275,138-278,-81 238,88-244,-29 167,29-149,20-16,-10-10,24 11,-15-13,31-34,-18 17,104-25,46-73,-12-30,-74 59,48-179,-96 177,89-162,-106 195,72-195,-88 220,20-134,-24 140,-2-109,1 99,-74-15,59 21,-93 22,-131 10,208-18,-348 186,364-181,-477 262,378-207,114-63</inkml:trace>
          <inkml:trace contextRef="#ctx0" brushRef="#br0">-1611 1526,'0'0,"0"0,-25 0,15 0,-29 0,15 0,-1 0,0 0,0 0,1 0,24 0,-25 0,1 0,-1 0,0 24,1-24,-1 0,-24 0,49 0</inkml:trace>
          <inkml:trace contextRef="#ctx0" brushRef="#br0">-1611 1526,'0'0,"0"0,-25 0,15 0,-29 0,15 0,-1 0,0 0,0 0,1 0,24 0,-25 0,1 0,-1 0,0 24,1-24,-1 0,-24 0,49 0</inkml:trace>
          <inkml:trace contextRef="#ctx0" brushRef="#br1" timeOffset="60091">-2149 809,'0'0,"0"0,0 0,0 0,0 0,0 0,0 0,-58-43,-14-15,-15 15,44 29,14 14,0-15,14 15,1-14,14-1,-14 1,-1 14,1-15,-1 15,1 15,-1-15,1 14,-1 1,1 28,0 0,-1 1,1-1,-1 0,-14 1,0-15,15-1,-15 1,15 0,14-14,0 14,0-15,0 15,14-15,1 1,13-30,30 1,14-29,-14-15,-14 14,-1 16,0-1,-14 0,0 14,-14-14,-1 1,-14 13,14 1,-14-15,0 14,0 15,0-29,0 1,15-1,-30 14,1 1,0-1,-1 15,1-14,-1 14,1 0,-1-15,-14 15,15 0,-1 15,1-1,0-14,-15 15,14-1,1 15,-1 0,-14 0,1-15,13 1,1 14,-1-15,1 1,-15-1,14 0,-13 1,-1-15,0 14,14-14,-14 0,0 0,1 0,-16-14,15 14,0-15,1 15,-1-14,14 0,1 14,-1-15,5 5,6 6,-11-11,15 1,0-1,-14 15,-1-14,1 14,0 0,-1 14,1 15,-1-14,1 14,-1-15,1 0,14 1,-15-1,1 1,0-1,14 1,-15-15,1 14,-1 1,1-1,-1 0,1-14,-15 0,15 15,-15-15,14-15,1 15,-15-14,-15 14,1-29,0 0,14 0,-14 15,-1-29,15-1,0 15,-14 15,14-15,-14-14,-1 14,1 0,-15 14,15-13,0 13,14-14,-15 29,1 0,-15 0,44 0,-1 15,1-1,14 1,-15 13,15 1,0-14,0 14,-14 0,14-1,14-13,-14-1,29 1,0-1,15 1,-30-1,0-28,1-1,14-28,0 14,0-14,-15 14,1 0,-1 14,0-13,1 28,14 0,29 14,-1 0,30 15,0-14,14 28,-14 15,14 0,-29-1,0 1,0 0,1 0,28 0,14-1,-115-57</inkml:trace>
          <inkml:trace contextRef="#ctx0" brushRef="#br1" timeOffset="62458">-4100 492,'15'29,"57"14,15 0,14-28,-43-1,14-14,-14 15,-21-6,-17-4,7 2,-10-14,26 21,15 1,-15-1,15 1,-15-1,15 1,14 14,30-1,-1 1,14-14,1 14,14 0,-81-25,61 6,35 16,-131-23,-14-3</inkml:trace>
          <inkml:trace contextRef="#ctx0" brushRef="#br1" timeOffset="66375">-1961 622,'0'0,"0"0,0 0,-15-15,8 8,-44 0,-50 7,-14-15,28 30,-14-1,0 30,0 13,28 16,44-16,15 1,14-29,72-15,58-14,-127 0,182-14,-173 13,135-27,-119 23,60-33,-55 25,-9-32,-4 26,-11 9,5-3,-13-3,-1-27,-15 0,1 14,-44 0,-43 29,-15-15,30 15,28 15,14 28,1 0,29 1,-1-1,59-14,28-15,15-14,-15 0,-29-28,-28-16,-1 1,-28 14,-1 0,-43 29,-14 0,-29 15,14 28,29 29,15-14,43 14,15-29,13-28,59-1,29-14,14-29,-58-14,-43-15,-29 15,-29 0,0 14,-58 0,-28 29,-1-15,30 30,-1 14,-29 14,116-43</inkml:trace>
          <inkml:trace contextRef="#ctx0" brushRef="#br1" timeOffset="66374">-2062 636,'-15'0,"-57"-14,-44 14,-43 14,29 29,15 15,57 14,58-72</inkml:trace>
          <inkml:trace contextRef="#ctx0" brushRef="#br1" timeOffset="63359">-3955 333,'86'58,"-38"-41,20 9,62 17,0 15,-91-41,52 24,54-12,-129-26,127 37,-95-27,-48-13</inkml:trace>
          <inkml:trace contextRef="#ctx0" brushRef="#br0">-1611 1526,'0'0,"0"0,-25 0,15 0,-29 0,15 0,-1 0,0 0,0 0,1 0,24 0,-25 0,1 0,-1 0,0 24,1-24,-1 0,-24 0,49 0</inkml:trace>
          <inkml:trace contextRef="#ctx0" brushRef="#br1" timeOffset="91884">-2302 515,'0'0,"0"0,0 0,0 0,0 0,0 0,0 0,0 0,0 0,-37 12,-12 0,12 13,25-13,-1 1,1-1,7-7,-2-10,-6 17,1 0,12-12,-12 0,0 0,-1 13,11-11,4-4,-14 14,0-12,12 12,0-12,-13 13,1-13,0 0,-1 0,1 12,0-12,12 12,-12-12,-1 0,1 0,0 0,-1 0,1 0,0 0,-1 0,1 0,12 13,-24-13,11 0,1 0,-13 0,13 0,0 12,12-12,-25 0,13 0,-13-12,13 12,9 0,-6 0,-4 0,1 0,0 0,-13 0,13 0,0 0,12 0,-13-13,1 13,12-12,-12 12,-1-12,1 12,0 0,-1 0,13 12,-12 0,12 1,-12-1,0 0,-1 13,1-1,12-11,-12-1,-1 0,13 0,-12 1,12-1,0 0,0 1,0-13</inkml:trace>
          <inkml:trace contextRef="#ctx0" brushRef="#br1" timeOffset="114657">-2376 848,'0'0,"0"0,0 0,0 0,0 0,0 0,0 0,-24-13,12 13,-1-12,1 12,0 0,-1 0,13 12,0 1,-12-1,12 12,0-11,-12-13,12 0,0-13,-13 1,13 0,0 0,0-13,13 13,-26-1,13 13,0 0,0 0,0 0,0 13,0-1,0 0,0-12,-12-12,0 12,0-12,-1-1,13 1,0 0,-12 12,12-13,12 13,-12-12,-12 12,12-12,-12 12,-1 0,1 0,0 12,-1 0,1 1,12-1,0 0,0 1,-12-1,0 0,12 1,0-1,0 0,-13 0,13 1,0-1,-12-24,-13 12,-12-13,-12 1,12 0,13 12,11 0,1 0,-12-12,11 12,-11 0,-1-13,13 13,-1-12,1 12,0 0,0-12,-1 12,13-13,-12 13,0 0,12-12,-13 12,1-12,0 12,12-13,-13 13,13 0,0-12,0 0,0 0,0 24,0 12,-12 1,24 12,-12-12,0-25</inkml:trace>
          <inkml:trace contextRef="#ctx0" brushRef="#br1" timeOffset="62457">-4288 333,'87'14,"14"1,15 14,-36 11,-73-37,79 55,15-1,15 1,71 72,-186-130,100 58,-93-53,114 48,-104-45,123 27,-106-25,60 9,-52-9,1 9,-18-10,-26-9</inkml:trace>
          <inkml:trace contextRef="#ctx0" brushRef="#br1" timeOffset="62457">-4288 333,'87'14,"14"1,15 14,-36 11,-73-37,79 55,15-1,15 1,71 72,-186-130,100 58,-93-53,114 48,-104-45,123 27,-106-25,60 9,-52-9,1 9,-18-10,-26-9</inkml:trace>
        </inkml:traceGroup>
        <inkml:traceGroup>
          <inkml:annotationXML>
            <emma:emma xmlns:emma="http://www.w3.org/2003/04/emma" version="1.0">
              <emma:interpretation id="{9BE786EE-825B-434D-BBF7-AD434677252B}" emma:medium="tactile" emma:mode="ink">
                <msink:context xmlns:msink="http://schemas.microsoft.com/ink/2010/main" type="inkWord" rotatedBoundingBox="23770,18492 17630,18755 17551,16924 23692,16661"/>
              </emma:interpretation>
            </emma:emma>
          </inkml:annotationXML>
          <inkml:trace contextRef="#ctx0" brushRef="#br1" timeOffset="88073">-1872 527,'0'0,"0"0,0 0,-36 0,-14 12,13 1,25-13,12 0,-12 0,0 0,-1 12,1-12,0 0,-1 0,1 0,0 0,-1 0,-11 0,24 0,-12-12,-13 12,0-13,1 13,-13 0,37 0</inkml:trace>
          <inkml:trace contextRef="#ctx0" brushRef="#br1" timeOffset="62457">-4288 333,'87'14,"14"1,15 14,-36 11,-73-37,79 55,15-1,15 1,71 72,-186-130,100 58,-93-53,114 48,-104-45,123 27,-106-25,60 9,-52-9,1 9,-18-10,-26-9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2:49.113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DB804AAA-9363-E341-BD6D-9CEA6F4217FD}" emma:medium="tactile" emma:mode="ink">
          <msink:context xmlns:msink="http://schemas.microsoft.com/ink/2010/main" type="inkDrawing" rotatedBoundingBox="18316,9567 20194,16305 18074,16897 16196,10159" semanticType="callout" shapeName="Other">
            <msink:sourceLink direction="with" ref="{7A0D0338-BF96-DA48-B966-4F039C29DA30}"/>
            <msink:sourceLink direction="with" ref="{F8B51A9B-C7C5-2341-99B4-0C4ACA75D2CC}"/>
          </msink:context>
        </emma:interpretation>
      </emma:emma>
    </inkml:annotationXML>
    <inkml:trace contextRef="#ctx0" brushRef="#br0">2890 6457,'0'-58,"0"-14,-15-15,1 30,1 7,11 42,-24-28,9 14,-55-36,0-14,28 0,30-15,-1 1,1-30,14 15,-15 14,15 1,-28-1,-36-92,55 156,-27-78,43 101,-21-87,0-14,14 0,-15-15,30 15,-15 0,0 14,14 15,-28 14,14 15,-29-15,2 18,25 37,-11-17,-3-32,16-6,0-29,14 0,15 15,0-14,0-1,-15 15,-14 0,15-1,-30 16,15-1,0 0,-14-14,0-29,14 14,0-29,0 15,14-14,-14 14,0-15,0 15,0 29,0 0,-14-15,14 0,0-14,0 0,0-15,0 30,0 14,-15-1,1 16,-1 28,30-29,-15 0,0 0,0 1,0-1,14 14,1-13,-1 13,0 1,1 0,-15-1,-15 1,1-15,-15 0,0 1,0 13,0 1,-14-15,11 27,21 19,-62-17,1 0,-15 0,15 15,0-1,29 1,-15-1,-14 1,-30 14,1-14,29 14,0 0,14 0,-14 14,28 15,16-15,-1 1,0-1,0 1,-14-15,-15 0,-15 0,1 0,29 0,0-15,-1 1,26 8,-22 12,-17-21,-16 1,1 14,0-15,-15 15,0 0,1 0,42-14,30 14,14-14,58 14,0 0,43 14,-15-14,30 0,29 14,-127-12,137-4,-110 2,40 15,-50-11,31-8,-18 4,-38 14,19-6,29-1,-29-2,72-10,-2 25,-54-11,46 2,-66-8,63 35,-75-33,70 23,-79-27,39 14,0 14,15 28,14 16,29-1,15 15,-29-1,-15-14,-29 15,15-15,29 1,-87-73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2:55.663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25695A44-4FAB-F847-BC72-8F7E8ABC5801}" emma:medium="tactile" emma:mode="ink">
          <msink:context xmlns:msink="http://schemas.microsoft.com/ink/2010/main" type="inkDrawing" rotatedBoundingBox="14078,12822 15651,18477 13165,19168 11592,13513" semanticType="callout" shapeName="Other"/>
        </emma:interpretation>
      </emma:emma>
    </inkml:annotationXML>
    <inkml:trace contextRef="#ctx0" brushRef="#br0">2789 5446,'-58'0,"0"-14,-14 14,29-14,-1-15,-13-15,-1 15,-29-14,0 14,1 0,-1 0,15 15,0 14,14 0,-14 14,14 1,0-1,0 1,-14-1,14 15,15 0,-15-15,0 1,0-1,-14 1,0-15,-15 14,1 1,13-1,-13-14,13 15,1-30,-15 15,-14-14,0-1,29-14,0 0,-1-28,1-16,29-13,28-15,15-87,58 15,-39 115,-9 43,33-57,-14 0,29 29,-15-15,-14-14,0-1,-43-13,14-1,-15-14,-28-15,-15 1,20-1,33 102,-9-126,13 135,1-125,0 122,0-99,0 85,0-72,0 64,15-55,-10 44,4-19,-3 19,3-34,5-26,-14 14,15-14,-30 14,1-14,-15 0,0 0,14 14,15 1,15-30,-1 1,1-15,-8 65,-14 29,7 4,14 6,-7-2,-14-2,7 1,15 15,-1-59,30 1,13-14,16-16,-45-13,1 28,-14-14,-1 29,-14-15,0 15,0 0,0 0,15-1,-15 1,0 0,0 72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3:05.660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7D8EE8ED-2769-204E-8B9E-9FC321E3D2B9}" emma:medium="tactile" emma:mode="ink">
          <msink:context xmlns:msink="http://schemas.microsoft.com/ink/2010/main" type="inkDrawing" rotatedBoundingBox="22247,17505 30204,17095 30221,17433 22264,17844" semanticType="strikethrough" shapeName="Other">
            <msink:sourceLink direction="with" ref="{3DA9DA82-08B1-3542-BC48-9A72B0460339}"/>
            <msink:destinationLink direction="with" ref="{4D126407-E285-2A4E-A97E-8813459877EC}"/>
          </msink:context>
        </emma:interpretation>
      </emma:emma>
    </inkml:annotationXML>
    <inkml:trace contextRef="#ctx0" brushRef="#br0">7961 173,'-29'-14,"0"4,15 6,-8-4,-57 1,-37 7,1-14,-30-1,38 15,55 0,-55-10,70 6,-37 4,61 0,-54 0,62 0,-49 0,50 0,-68 10,43-6,-72-4,-15 15,15-15,0 14,0 1,-29-15,0 0,14 14,15-14,0 14,14-14,15 0,-29 15,14-15,-28 14,28-14,-29 15,15-1,0-14,-15 15,30-15,-1 14,0-14,15 0,29 0,-15 0,0 0,-14 0,14 0,-14 0,0 15,28-15,-14 0,1 14,-1 0,-14 1,14-15,-14 14,-15 1,0-1,-14-14,14 15,1-1,-1 1,0-15,-14 0,0 14,-15-14,1 14,-1-14,-28 15,-1-15,15 0,38 0,25 0,-37 0,49 0,-76 0,89 0,-83 0,105 0,-102 0,114 0,-107 0,113 0,-126 0,112 0,-69 0,-31 0,-28 14,71-6,16-16,-5 16,8-1,-6 3,33-6,-41-4,50 0,-26 0,30 0,-30 15,30-15,0 0,-1 0,30 0,-15 14,43-14,15 0,43-14,-15-1,-13 1,13-15,30 0,0 15,-30-15,1 14,-44 15,1-14,-15-1,14 15,15-14,-29 14,14 0,-29 0,44 0,0 0,-15-15,-14 15,15 0,-16 0,16 0,-1 15,-14-15,14 14,-14 1,0-15,0 14,0 1,0-1,0-14,-15 15,15-15,0 0,0 0,0 0,29 0,-1 14,-13-14,-1 0,-32 0,-7 0,10 0,15 0,-15 14,15-14,-14 0,14 0,0 15,-1-15,-13 0,-1 14,15-14,0 15,0-15,-15 0,1 14,14 1,14-15,0 14,-14-14,15 0,-15 0,14 0,0 0,1 15,-1-15,0 0,-14 0,15 14,-15-28,28 14,16 0,13 0,30 0,-15 0,-101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1:57.961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241FCC56-A00B-B740-B65F-E437D2BEC700}" emma:medium="tactile" emma:mode="ink">
          <msink:context xmlns:msink="http://schemas.microsoft.com/ink/2010/main" type="writingRegion" rotatedBoundingBox="16359,9964 30331,9964 30331,17379 16359,17379"/>
        </emma:interpretation>
      </emma:emma>
    </inkml:annotationXML>
    <inkml:traceGroup>
      <inkml:annotationXML>
        <emma:emma xmlns:emma="http://www.w3.org/2003/04/emma" version="1.0">
          <emma:interpretation id="{20F32D6C-C5EE-F440-8B29-3448B77BC75B}" emma:medium="tactile" emma:mode="ink">
            <msink:context xmlns:msink="http://schemas.microsoft.com/ink/2010/main" type="paragraph" rotatedBoundingBox="16359,9964 30331,9964 30331,17379 16359,17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66F52E-26CE-F643-8E68-6E91AC573A8D}" emma:medium="tactile" emma:mode="ink">
              <msink:context xmlns:msink="http://schemas.microsoft.com/ink/2010/main" type="line" rotatedBoundingBox="16359,9964 30331,9964 30331,17379 16359,17379"/>
            </emma:interpretation>
          </emma:emma>
        </inkml:annotationXML>
        <inkml:traceGroup>
          <inkml:annotationXML>
            <emma:emma xmlns:emma="http://www.w3.org/2003/04/emma" version="1.0">
              <emma:interpretation id="{36D2AB22-A787-5E42-90BE-C38C499A2CB1}" emma:medium="tactile" emma:mode="ink">
                <msink:context xmlns:msink="http://schemas.microsoft.com/ink/2010/main" type="inkWord" rotatedBoundingBox="29418,17134 30331,17134 30331,17379 29418,17379"/>
              </emma:interpretation>
            </emma:emma>
          </inkml:annotationXML>
          <inkml:trace contextRef="#ctx0" brushRef="#br0">2330 1,'-25'0,"-131"24,93-14,-134 54,68-27,-53 0,26 0,53 49,-44-9,60-31,-63 76,119-97,-112 88,131-103,-63 108,72-113,-36 56,51-23,15 36,102-50,78-46,-181 20,285-97,-308 98,332-145,-101 23,-210 110,107-73,-131 12,-52 1,26 36,-51 49,-79-36,-77 24,-6 56,166-39,-264 131,337-148</inkml:trace>
        </inkml:traceGroup>
        <inkml:traceGroup>
          <inkml:annotationXML>
            <emma:emma xmlns:emma="http://www.w3.org/2003/04/emma" version="1.0">
              <emma:interpretation id="{F8B51A9B-C7C5-2341-99B4-0C4ACA75D2CC}" emma:medium="tactile" emma:mode="ink">
                <msink:context xmlns:msink="http://schemas.microsoft.com/ink/2010/main" type="inkWord" rotatedBoundingBox="16359,9964 19104,9964 19104,10721 16359,10721">
                  <msink:destinationLink direction="with" ref="{DB804AAA-9363-E341-BD6D-9CEA6F4217FD}"/>
                </msink:context>
              </emma:interpretation>
            </emma:emma>
          </inkml:annotationXML>
          <inkml:trace contextRef="#ctx0" brushRef="#br1" timeOffset="53644">-9235-6384,'-61'-43,"-62"0,-90-1,157 33,-70 8,-11-26,68 14,16 1,-36-18,56 21,-89-33,16 15,-17-14,17 14,-15-14,21 16,92 25,-129-27,134 28,-146-12,132 11,-72-11,69 11,-52 4,46-2,-9-14,13 8,-32 12,-22-6,21 0,49 0,6 0</inkml:trace>
          <inkml:trace contextRef="#ctx0" brushRef="#br1" timeOffset="53644">-9235-6384,'-61'-43,"-62"0,-90-1,157 33,-70 8,-11-26,68 14,16 1,-36-18,56 21,-89-33,16 15,-17-14,17 14,-15-14,21 16,92 25,-129-27,134 28,-146-12,132 11,-72-11,69 11,-52 4,46-2,-9-14,13 8,-32 12,-22-6,21 0,49 0,6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3:00.793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DB7FA3C9-B121-314E-A5E4-7A1420C0E0BC}" emma:medium="tactile" emma:mode="ink">
          <msink:context xmlns:msink="http://schemas.microsoft.com/ink/2010/main" type="writingRegion" rotatedBoundingBox="16489,9970 19104,9970 19104,10721 16489,10721"/>
        </emma:interpretation>
      </emma:emma>
    </inkml:annotationXML>
    <inkml:traceGroup>
      <inkml:annotationXML>
        <emma:emma xmlns:emma="http://www.w3.org/2003/04/emma" version="1.0">
          <emma:interpretation id="{619DB7EE-CBE0-0B44-9669-15CBEEE6A924}" emma:medium="tactile" emma:mode="ink">
            <msink:context xmlns:msink="http://schemas.microsoft.com/ink/2010/main" type="paragraph" rotatedBoundingBox="16489,9970 19104,9970 19104,10721 16489,10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D3D1FF-209F-5246-BEFD-1529586B8FBD}" emma:medium="tactile" emma:mode="ink">
              <msink:context xmlns:msink="http://schemas.microsoft.com/ink/2010/main" type="line" rotatedBoundingBox="16489,9970 19104,9970 19104,10721 16489,10721"/>
            </emma:interpretation>
          </emma:emma>
        </inkml:annotationXML>
        <inkml:traceGroup>
          <inkml:annotationXML>
            <emma:emma xmlns:emma="http://www.w3.org/2003/04/emma" version="1.0">
              <emma:interpretation id="{92F8E575-C181-FC4F-B2C0-B9AB7BF89BDC}" emma:medium="tactile" emma:mode="ink">
                <msink:context xmlns:msink="http://schemas.microsoft.com/ink/2010/main" type="inkWord" rotatedBoundingBox="16489,9970 19104,9970 19104,10721 16489,10721"/>
              </emma:interpretation>
            </emma:emma>
          </inkml:annotationXML>
          <inkml:trace contextRef="#ctx0" brushRef="#br0">1766 1069,'0'0,"0"0,0 0,0 0,0 0,0 0,0-72,0 36,15-29,-15-50,29 28,29 0,-15 1,29 13,-14 30,-16 1,-26 26,13-42,-15 30,-14 13,-14 1,-7 3,13 7,-92 15,70-7,-134 21,140-21,-232 52,252-55,-230 96,222-93,-248 98,190-75,70-27</inkml:trace>
        </inkml:traceGroup>
        <inkml:traceGroup>
          <inkml:annotationXML>
            <emma:emma xmlns:emma="http://www.w3.org/2003/04/emma" version="1.0">
              <emma:interpretation id="{F5FFA83F-A7E9-B640-B6C4-FC7983847869}" emma:medium="tactile" emma:mode="ink">
                <msink:context xmlns:msink="http://schemas.microsoft.com/ink/2010/main" type="inkWord" rotatedBoundingBox="18752,11323 16474,9994 16892,9277 19171,10605"/>
              </emma:interpretation>
            </emma:emma>
          </inkml:annotationXML>
          <inkml:trace contextRef="#ctx0" brushRef="#br0">-8897-6167,'-58'-43,"-101"14,80 14,-15-28,12 16,34 39,-17-19,58-29,-63-10,53 34,-86-65,91 68,-46-35,14 15,-57-28,15 13,-30 15,-57 1,86 13,-29-14,15 8,14 28,1-17,42 5,-30-5,47 6,-64-9,81 11,-90-26,99 28,-50-15,1 15,-37-14,72 11,-57-9,0-2,14 14,44 0,28 29,15 0,44 14,71-14,-72-15,44 15,18-8,-80-13,84 15,-103-17,100 21,-125-25,148 26,-157-27,143 28,-127-26,111 22,-100-19,117 17,-104-16,62 15,-52-12,57-5,-31 2,5 15,-21-11,52 6,-27-2,-13 14,65 3,-89-21,-49-11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2:44.141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4D126407-E285-2A4E-A97E-8813459877EC}" emma:medium="tactile" emma:mode="ink">
          <msink:context xmlns:msink="http://schemas.microsoft.com/ink/2010/main" type="inkDrawing" rotatedBoundingBox="17396,17094 23549,16228 23784,17896 17631,18762" semanticType="callout" shapeName="Other">
            <msink:sourceLink direction="with" ref="{7D8EE8ED-2769-204E-8B9E-9FC321E3D2B9}"/>
          </msink:context>
        </emma:interpretation>
      </emma:emma>
    </inkml:annotationXML>
    <inkml:trace contextRef="#ctx0" brushRef="#br0">-8203 1387,'0'0,"-15"29,-71 0,-30 14,-28-14,42 0,-28-14,15 13,-15 1,0-14,14-1,1-14,13 15,-13-15,-15 14,29-14,-1 15,16-1,14 0,-1 1,15 28,1-14,28-14,0-1,14 0,15 1,29-15,15 0,-1-15,0 1,15-15,14 0,1 15,13-1,1 15,14-29,15 15,-15-15,29-14,29-1,-80 23,1-1,2-5,-34 11,33-25,-47 24,31-26,-43 28,27-9,-40 19,20-9,14-15,29 15,15-44,-15 29,-14-14,-29 14,0 0,-15 0,1 0,-15 0,-15 29,15-14,0-1,-14 1,14-15,-14 14,-1-13,1 13,-1 1,1-15,-15 14,14-14,1 1,-15-1,0 0,0-15,0 1,15 0,-1-1,-13-13,-16 13,1 1,28 0,12 32,-22-7,-19-26,-14 1,15 0,14-1,15-13,-1 28,-14-15,29 16,-14 13,14 1,0 28,0 29,14 30,44-1,14 15,30-30,42-13,-72-23,29 1,-14 0,-15-1,17-3,-33-7,18 0,-47-7,86 8,-96-10,106 12,-116-13,123 13,-121-13,98-2,-97 1,95 14,-81-11,82-20,-58 12,5 10,34-5,-15 0,-28 0,-15-14,-15 14,-14-15,-14 15,-1-29,1 15,-59-1,-13 1,-15-1,14-13,0 13,1 15,13-14,-13 14,42-15,15 15,15 0,-1 0,30 0,28 15,15 14,29-15,-29 0,28-14,15 0,15 0,-29 0,-1 0,1 15,0-15,-15 0,15 0,-15 0,15 0,-15 0,15 0,-15-15,-14 15,-1 0,16-14,13 0,-13 14,-1-15,0 15,-42 0,-2 0,15-14,15 14,0 0,-15 0,0 0,1 14,-1-14,1 0,13 15,-13-1,13 0,-13-14,14 15,-1-15,-43 0,30 0,0 14,-16-14,16 0,-15 0,0 0,-1 0,1 15,-14-15,14 0,0 0,0 0,14 14,0-14,-14 15,29-15,-15 14,1 1,-16-1,1 0,-29 15,15 0,-30 0,-57 14,-29-14,-43 0,-30 0,87-14,-14-1,7 0,-14 1,7-1,58-14,-30 8,1-16,-48 20,96-9,-135-3,144 0,-100 14,112-13,-96-2,90 1,-83 0,76 0,-83-14,-31-1,-15 1,73 7,0-1,-1 1,1-14,-17 1,48 11,-53-15,73 19,-37-10,0 15,-58-29,-14 1,0-1,0 0,0 0,15-14,-1-1,15 30,29-1,14 1,-14-1,-1 1,16 0,-1-1,29 15,0 0,-14 0,-1-14,15 14,-14 0,14 0,-14-15,-1 1,1 14,14 0,15 0,-15-15,0 15,10 0,9 0,-4-14,-15 14,0 0,0-15,14 1,1 14,0 0,-1 0,15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4:20.332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B382BDA2-DE6F-804A-89E2-C490EF56F849}" emma:medium="tactile" emma:mode="ink">
          <msink:context xmlns:msink="http://schemas.microsoft.com/ink/2010/main" type="inkDrawing"/>
        </emma:interpretation>
      </emma:emma>
    </inkml:annotationXML>
    <inkml:trace contextRef="#ctx0" brushRef="#br0">1 1,'0'0,"0"0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6:58:27.901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973330C9-A777-0A48-A807-2E923B0D7A29}" emma:medium="tactile" emma:mode="ink">
          <msink:context xmlns:msink="http://schemas.microsoft.com/ink/2010/main" type="inkDrawing" rotatedBoundingBox="17039,14713 17054,14713 17054,14728 17039,14728" shapeName="Other"/>
        </emma:interpretation>
      </emma:emma>
    </inkml:annotationXML>
    <inkml:trace contextRef="#ctx0" brushRef="#br0">1 1,'0'0,"0"0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4:36.984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4:38.981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 contextRef="#ctx0" brushRef="#br0">124 173,'0'0,"0"0,0 0,-25-13,13 7,12 0,-25-18,25 11,-12 1,12 0,12 12,-12-13,0 1,0 0,-12 12,12 0,12 0,-12-12,-12 12,12-13,-13 1,1 12,0 0,12-12,-12 12,12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00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271 136,'0'0,"0"0,0-13,-12 1,12 0,-12 0,-1-1,1 1,-12 0,11-1,-11 1,11 0,1-1,0 13,-1 0,1 0,0 0,0 0,-1 0,13 13,-12-1,0-12,-13 12,13 1,12-13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01.8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308 49,'0'0,"-24"0,-13 0,-25 0,13 0,0 13,12-1,-12 12,49-24</inkml:trace>
  <inkml:trace contextRef="#ctx0" brushRef="#br0" timeOffset="1">235 0,'0'0,"-13"0,-36 0,-37 25,0-1,86-24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03.3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407 0,'-25'25,"-24"-13,0 0,24 1,25-13,-12 0,-1 0,-11 12,11-12,1 0,-12-12,11 12,1 12,0-12,-13 0,13 12,-13-12,-12 0,13 13,24-13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05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332 13,'0'0,"-24"12,-1-12,-12 0,13-12,-13 12,24-13,1 13,12 13,12 11,-5-12,-14-12,7 25,0-13,0 1,-12-13,0 0,-1 0,1-13,-12 1,-1 0,0-1,25 26,0-1,0-12,-12 0,0 0,-1-12,1-1,12 1,0 0,0 0,0 24,0 0,0-1,0-10,0 5,0 13,0-7,0-12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0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25,'0'0,"0"0,0 0,-25 0,1-25,24 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12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62 25,'-13'0,"1"-13,12 1,-12 12,-1 0,1 0,12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13.6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1,'0'0,"0"0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14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7:01:23.019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51C4C5C8-B949-1547-8375-1DC72D55C175}" emma:medium="tactile" emma:mode="ink">
          <msink:context xmlns:msink="http://schemas.microsoft.com/ink/2010/main" type="inkDrawing" rotatedBoundingBox="2503,5138 17079,4108 17732,13353 3156,14382" shapeName="Other">
            <msink:destinationLink direction="with" ref="{8D147015-963C-984F-BAF7-19D058878869}"/>
            <msink:destinationLink direction="with" ref="{F6A77BF5-5FDA-CA45-AF62-E5C855F18EC8}"/>
            <msink:destinationLink direction="with" ref="{A7D05050-9B4F-EB45-B100-7F43E9EE4B3B}"/>
          </msink:context>
        </emma:interpretation>
      </emma:emma>
    </inkml:annotationXML>
    <inkml:trace contextRef="#ctx0" brushRef="#br0">1028 573,'0'0,"0"0,0 0,0 0,0 0,0 0,0 0,0 0,0 0,-24 0,-69 116,-47 47,0 47,47-23,46-70,70-71,47-116,117-46,46-71,-103 86,-49 39,32-14,-86 58,14-23,-36 36,14 43,-14-30,5 13,-67 52,-60 113,3-22,65-94,-67 142,92-168,-81 124,93-149,-35 98,47-115,0 42,0-39,0-10,0 5,0-23,94-47,93-70,69-70,-215 177,82-121,-83 108,13 22,-25 3,-56 66,28-35,-23 73,11-36,-46 69,-59 94,98-175,-149 187,121-157,-69 103,61-89,-7 99,13-69,28-31,-14 15,47-93,-24 45,0-67,12 39,0-10,0 4,24-22,-1 11,0 0,1 0,-48 70,-14 45,30-90,-86 208,92-228,-136 200,125-184,-67 121,67-118,-44 69,35-57,-3-2,7-7,13-31,-18 4,-1 0,48-140,39-113,-56 226,156-346,-162 372,208-418,-187 374,143-283,-130 257,117-162,-104 154,67-75,-51 62,12 21,-12-3,-11 31,-1-9,12 11,-5-6,-1 24,82-47,-23 46,23-22,-47 46,1-24,-48 24,-22 0,-1 24,-46 46,-47 23,-24 24,1 23,-47 0,0 23,2 66,136-225,-115 230,110-220,-79 205,68-175,-34 99,33-94,-32 42,26-43,-20-3,10 1,46 48,-57 46,22 23,-46 1,-23 46,-1-24,1 24,83-187,-97 164,58-97,-42-16,39-13,11-6,-6 4,24-94,-5 49,9-5,-4 3,23-24,-47-35,24-69,0-141,9 52,4 60,-1-30,-1-23,12-29,0 174,0-150,0 172,-23-199,23 227,-70-184,64 171,-35-154,32 133,-29-90,25 82,-20-96,14 65,-9-58,28-100,0 229,0-223,0 209,47-195,-39 172,7-126,-7 97,54-45,-33 39,-35-9,18 4,46 47,-39 3,9-29,-23 50,37-1,-19 12,-23 70,23 46,-23 16,0-77,0 94,0-88,0 136,0-161,0 146,0-177,0 158,0-151,24 116,-20-99,38 82,-29-71,68 60,-11 40,23 0,24 23,-1 24,-46-24,-23 47,-45-200,-4 214,2-191,0 120,0-100,0 81,0-95,0 85,0-45,-47 6,24-4,23 24,-70 59,17-4,36-110,-64 152,69-171,-74 163,78-178,-62 147,65-149,-36 112,34-106,-10 54,11-51,-11 47,-30 23,24 24,-24 0,24 23,-24-24,47 24,-23-23,0 23,-1-47,1-23,0 24,-1-1,1 0,-24-23,24-46,23-1,-23-23,23-23,0-47,0-70,0-70,0 159,46-108,-31 91,-6-98,-1 81,30-40,-14 20,22 24,-11-13,0 24,-5-35,-13 47,19-67,-25 87,12-44,0 0,47-58,0 0,0-23,-23 0,46-1,1-22,22 22,1 24,23 24,0-1,-46 0,-24 1,23-24,-46 23,-1 24,-69 46,0 0,23 1,-24-1,24-46,24-24,69-23,47-23,0 23,-47 0,-23 46,-46 24,-24 117,-24 0,1 46,-24 0,28-54,38 39,-42 39,23-24,23 0,1 24,-1-24,0 1,-23-1,24-23,-24 0,-24 47,-22-1,-1-22,-23 22,0 1,0 0,47 23,-24-24,0-22,24-24,0 23,23-46,-24-24,20-18,-15 37,-28-42,24 23,0-23,-1-23,48-71,46-46,46-23,1-24,-47 1,0-48,-48 160,3-85,-2 42,-23 47,0-25,0 50,18-46,-13 66,-5-71,0 75,0-36,-46-3,-1-80,0 24,1-24,22 0,24-24,0 24,41 39,-35 86,22-42,-9 20,27-9,-46-1,-46 70,-1 47,24-35,-24 47,0 105,47-1,0-92,0 22,0 94,0-195,24 227,-21-206,-6 138,3 13,0-94,0-46,0 15,-24 39,13-19,-24-24,-35 105,-24 1,-22 22,57-92,-22 69,47-63,-2 10,-29 2,36-61,-41 66,11-18,48-81,-24 40,24 0,-36 82,0-23,0 23,1 0,-24 23,23 1,-46-1,-1 47,1-47,23-46,0-47,0 0,23-23,24-1,0-22,-1-1,1 0,0 47,12-39,-2-15,-10 7,0 1,-1-24,24 23,0-46,-23 23,23-47,23-46,-23-24,24-23,-1-23,24-1,-1-46,24 0,24 24,22-24,-25 47,-65 116,90-128,-92 140,90-125,-111 156,113-136,-111 135,107-106,-93 92,56-102,18-19,0-47,24-23,-105 189,69-191,-65 173,85-109,-68 95,27-81,-23 61,-4-17,0 15,4 10,-2-5,0-23,35-47,24-24,-24 1,-24 23,-22 23,-19 93,13-45,-18-24,23-1,1 24,23 24,46-1,24 47,-24-23,24-24,-71 0,1 1,-47 22,-23 24,-24 47,0 23,1 70,-1-23,-23 46,23 0,-23 24,-23-24,23-46,0 0,23-24,0 0,1 24,22 0,1-47,0-24,-1-46,24 24,24-48,-1 1,0-24,-23-46,24-24,-24 24,0-24,23-23,0-23,24 0,23 46,24 24,-1 23,24 0,-47 0,23 0,-23 23,0-46,0-24,-23 0,69 1,24-1,0-46,-23-1,0 1,0 0,116 23,-119 71,5 21,-2-10,-24 23,-4 0,-61 23,50-7,-63 15,95-18,-103 21,51-11,24 24,-12-12,24 0,-24 23,23 0,0 47,-46-23,0 70,46-1,24 1,-24-47,24 0,-24-24,0 1,1 70,-48-1,1 48,0-1,-24-23,24-47,0-23,-1 0,1-46,0 22,23 1,0 0,-24-1,24-22,24-24,69 0,47 0,-125 0,40-47,-17 32,-52 7,30-27,-56 23,-10-8,-16 17,7-9,24 24,12-36,46 24,1 0,22-23,24 23,-23-23,0-24,-24-46,-23-24,0 0,0 47,-46 47,-1 0,0 46,1-23,-1 23,-46-46,-1 0,-46-24,-23 24,-24 23,-23 23,-70 24,23 46,-46 47,46-47,-23-46,47-24,23-69,46-71,24-23,0 0,-23 70,-24 23,1 47,92 24,24-1,24 0,92 24,71 0,46-1,-69 48,-94 69,-70 24,23-24,-23-23,47-47,23-23,70-46,23-24,-46-24,-70-22,-24-1,-93 47,-47-23,-93 23,-23 0,136 0,-16-24,8 13,93-1,-23-23,23 23,-8-68,17 67,-9-34,24 1,-12-48,0 1,-47 23,-69 0,-24 23,0 1,23-1,47 0,-23-23,-24-23,23 46,1 24,23 0,23 23,24 23,46-23,71 70,92 23,-158-79,178 136,-146-108,67 102,-73-89,32 54,-46-62,36 46,-19-26,3-18,-2 10,-23-1,82 59,0-47,23-47,0-23,-93 0,139-47,-22-93,-24-23,-47-24,-23 24,-23 23,23-23,46 23,48 23,46-23,-18 33,-174 97,238-36,-255 46,162-47,-142 41,51 12,-61-6,-22 47,-12-1,0 1,-1-24,1-23,23-46,23 22,-93 1,-46 46,-94 47,-71 70,213-105,-167 164,132-120,-51 75,53-62,39 26,-15-19,61-35,-16-8,-30 75,33-28,12-43,-7 22,1-24,-24 59,1 0,22-24,1-46,23-24,23-23,1 0,22-47,24 1,24-71,22 24,1-24,0 0,23 24,0-24,-24 24,-46-24,24 24,-1 0,1-24,-24 47,0 23,-24 1,-22 46,-1-24,-46 24,-24 0,-46 0,46-23,0 23,47-47,0 1,0-1,47 0,23 1,70 22,0-22,47 22,-24 1,0 23,1-23,23-1,23 1,23-24,24 1,-178 31,98-17,-86 16,75-14,-71 12,-3 12,1-5,1-1,-27 3,6-5,-3 2,0 0,0 1,-24 22,71 13,0-24,-1 46,-69 1,-47 69,-70 48,-47 22,1-22,69-24,24-47,69-70,118-46,16 3,-150 17,212-19,-227 20,148-21,-160 23,64 0,-59 0,-16 23,-15 24,46 0,0-24,141-46,75-42,-222 60,309-135,-325 140,209-94,-190 86,77-30,-81 32,-149 12,-124 40,136-23,-154 24,107-17,-154-13,77 6,116 1,-45-7,115-11,21-6,29 0,-12-21,19 19,95-68,-90 68,181-160,-181 160,321-229,-277 198,256-191,-186 138,92-61,-74 51,-36 29,17-15,-116 47,59-23,-94 93,46-47,-69 24,35-12,-94 0,-93 70,105-35,-23 23,11-11,94 46,-25-46,-21 46,22-15,24-39,-12 19,23-46,12 34,24-46,69 24,0-24,-23 23,-70 47,-140 117,123-164,-222 187,191-166,-138 122,101-90,30-35,7-1,73-34,-35 13,20 9,-10-12,0 15,0-24,23 32,47 31,-23 24,4 25,-32-75,4 143,1-1,-14-101,3 40,-1-20,-24-23,12 7,23-15,-11 8,0 0,-1-1,24-22,-11 104,22 0,1 1,23-24,23 0,24-24,0-22,-24-1,-23-46,-47-1,-13-26,27-40,-14 20,1-23,-24-70,-24-71,1-69,-1 103,1 3,-12-48,24 117,-50-103,52 135,-59-109,66 130,-92-158,89 153,-83-120,-5-10,23 0,23 70,24 23,46 71,24 46,69 46,24 48,24-1,-1-23,24 0,-24-47,-46 24,-84-84,4 4,-37 56,0-23,0 24,-23-1,-1 0,-22 24,22-24,-23 24,24 23,0 0,-1 0,1 0,23-23,0-1,0 1,0-24,0 24,0 0,0-1,0 24,0-23,0 23,0-23,-23-1,23 1,0 23,0-23,23-47,-23 23,47 0,-1 0,1-23,-23 24,-24-24,0 23,-24 0,1 1,-24 22,-23 1,0-24,0 1,47-1,22-88,-22 107,23 51,-23 24,23-187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15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1,'0'0,"0"0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15.9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0,'0'0,"0"0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17.4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18.4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19.2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19.9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10T21:55:20.6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7:01:26.846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20B97556-75C6-2240-A34E-54C987FCD3AA}" emma:medium="tactile" emma:mode="ink">
          <msink:context xmlns:msink="http://schemas.microsoft.com/ink/2010/main" type="inkDrawing" rotatedBoundingBox="15025,5881 17466,12711 16426,13084 13984,6253" semanticType="verticalRange" shapeName="Other">
            <msink:sourceLink direction="with" ref="{6FB3AEB3-F2E0-E748-80B4-6759A40C1C32}"/>
            <msink:sourceLink direction="with" ref="{15D0553F-F640-F745-BF65-A09096016ED1}"/>
            <msink:destinationLink direction="with" ref="{04AA8C37-4630-6D42-8FE0-357D0E1EFC3A}"/>
          </msink:context>
        </emma:interpretation>
      </emma:emma>
    </inkml:annotationXML>
    <inkml:trace contextRef="#ctx0" brushRef="#br0">2031 6977,'0'0,"0"0,0 0,0 0,0 0,23-47,0-93,24-23,0-24,-1 94,-44 90,20-64,1 43,-23 4,0 17,0-44,0 1,-23-1,-1-23,1-23,0-1,23-22,0 22,23-22,-23 23,23-1,24 1,-37 74,3-79,11 5,-1-24,-23 24,0 0,0-1,-23 24,23 0,-24 0,1 24,0-24,-47 0,23 23,0 0,-23 1,24-1,-24 0,23 1,0-1,1 0,22-23,1 24,0-1,23-23,-24 23,24-23,0 47,0-24,-23 1,23-24,-23 0,-24 0,0-47,-23 0,0 24,-46-24,45 24,1 0,47-1,0 24,-1 24,24-1,-23 0,0 1,23-1,-24 0,-22 24,22-47,-46 23,47-23,-24-23,1 0,22-1,1 1,23 0,0 23,0 0,0 23,-23-23,23 0,-24-23,24 23,-23 0,23 0,0 0,-23 0,23 0,-24 0,1 0,-24 23,1 0,-24 1,23-1,0 0,1-23,-24 24,23-1,0 24,24-1,0 24,-1 0,24 24,24 22,22 48,71 22,0 24,46 0,-46 47,-47 70,-67-245,17 349,-15-288,-10 157,5-156,23 39,-13-39,-10-74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7:01:30.663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04AA8C37-4630-6D42-8FE0-357D0E1EFC3A}" emma:medium="tactile" emma:mode="ink">
          <msink:context xmlns:msink="http://schemas.microsoft.com/ink/2010/main" type="inkDrawing" rotatedBoundingBox="15334,5500 17991,11934 16675,12478 14017,6044" semanticType="callout" shapeName="Other">
            <msink:sourceLink direction="with" ref="{20B97556-75C6-2240-A34E-54C987FCD3AA}"/>
          </msink:context>
        </emma:interpretation>
      </emma:emma>
    </inkml:annotationXML>
    <inkml:trace contextRef="#ctx0" brushRef="#br0">2568 4060,'-23'-47,"23"-77,0 108,-65-136,60 141,-42-152,44 151,-87-93,78 90,-46-87,50 90,-78-69,-30-36,-1 1,24-48,93 13,0 92,18-142,-13 146,63-219,-66 268,45-228,-46 227,44-126,-40 119,14-42,-14 40,-10 9,5 0,-47-9,-46 16,-47 0,46 0,24-47,117 24,23 23,47 23,-24 140,-55-96,-6 146,-5-104,-7 156,3-79,0-22,21 54,-18-86,26 111,-34-160,60 149,-62-184,68 185,-75-209,108 186,-114-204,87 175,-83-168,103 137,-91-123,55 109,-58-109,38 110,-23-64,32-6,-17 96,-22-23,22-23,1-1,-24-22,-23-48,-46-46,-24-70,-24-70,-22-93,78 158,-41-130,28 82,-15-81,8 42,23-2,-12 1,70-1,-39-46,9 117,-27-110,21 126,-26-160,32 194,-60-202,64 233,-44-221,44 218,-41-180,37 162,-32-121,30 119,-29-93,24 80,5-68,-1 50,-4 16,-9-90,-24 0,-23 23,-23 24,-94-1,-70-22,218 98,-178-81,181 83,-138-61,104 46,-24-8,26 9,20 13,-7-5,40 21,-20-11,46 24,-11 11,70 47,70 117,-125-168,180 242,-148-199,163 156,-129-130,118 57,-102-65,16 3,-8-1,-23-24,2 6,-28-11,14 5,0-23,47 12,-71 0,-22-71,-48 1,1-94,-70-69,47 93,-2-71,2 36,-48-1,-7-30,39 62,-90-72,94 104,-135-128,152 153,-157-114,186 145,-198-131,209 139,-208-92,201 90,-194-64,154 51,-114-38,-1-39,23 23,93 23,24 24,46 46,70 24,94 46,0 71,23 46,0 0,17 17,-221-221,204 251,-162-199,44 117,-54-112,-5 61,-13-69,6 53,-9-50,36 47,-18-23,-46-24,57 82,1 24,-24-1,24 24,0-1,-24-46,24 0,23-23,-24 23,24-23,0 23,24 0,-1 0,-23 0,23 0,-46 0,0-24,23 24,-24 0,-22-46,-1-24,1 23,-1 0,-46 71,-24 69,44-219,-64 322,46-234,-28 76,24-81,-20-31,14 5,31-71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7:01:34.969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9594D60E-3CB9-8E44-95F5-976A696729B8}" emma:medium="tactile" emma:mode="ink">
          <msink:context xmlns:msink="http://schemas.microsoft.com/ink/2010/main" type="inkDrawing" rotatedBoundingBox="16583,18714 16672,13430 17340,13442 17250,18725" semanticType="verticalRange" shapeName="Other">
            <msink:sourceLink direction="with" ref="{15D0553F-F640-F745-BF65-A09096016ED1}"/>
            <msink:destinationLink direction="with" ref="{F6A77BF5-5FDA-CA45-AF62-E5C855F18EC8}"/>
          </msink:context>
        </emma:interpretation>
      </emma:emma>
    </inkml:annotationXML>
    <inkml:trace contextRef="#ctx0" brushRef="#br0">240 1,'0'0,"33"0,-19 0,23 74,-27-55,13 28,1 46,-1 94,0-47,24 46,-24 24,24 0,0 0,-1-23,-28-6,-12-129,13 145,-15-160,17 152,-19-168,-2 165,0-182,0 132,0-114,0 96,0-87,0 78,0 78,-46 0,-1 23,43-193,-39 176,30-135,-20 47,20-61,-21 75,16-57,13-7,-7 3,0-23,1 12,-1 0,12 46,-23 0,23 24,-24 23,-46 23,-47 47,-46-23,157-180,6-7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7:01:33.539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8D147015-963C-984F-BAF7-19D058878869}" emma:medium="tactile" emma:mode="ink">
          <msink:context xmlns:msink="http://schemas.microsoft.com/ink/2010/main" type="inkDrawing" rotatedBoundingBox="17125,12895 17266,16339 16811,16358 16670,12913" semanticType="callout" shapeName="Other">
            <msink:sourceLink direction="with" ref="{51C4C5C8-B949-1547-8375-1DC72D55C175}"/>
          </msink:context>
        </emma:interpretation>
      </emma:emma>
    </inkml:annotationXML>
    <inkml:trace contextRef="#ctx0" brushRef="#br0">397 0,'0'0,"0"0,0 0,0 0,-19 0,-9 0,-13 82,36-71,-89 129,24 24,0-71,47 0,23 1,-24-1,24 0,-23 1,23 22,0 1,0 0,0-1,0-90,23 65,24 26,-24-1,24 1,-24 0,1 23,23 0,-24 0,24 0,-24-24,0 24,-23-93,0 46,0-23,0 70,-46 47,22-94,24-93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7:01:56.451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F6A77BF5-5FDA-CA45-AF62-E5C855F18EC8}" emma:medium="tactile" emma:mode="ink">
          <msink:context xmlns:msink="http://schemas.microsoft.com/ink/2010/main" type="inkDrawing" rotatedBoundingBox="3246,11061 18423,14110 16998,21204 1821,18155" semanticType="callout" shapeName="Other">
            <msink:sourceLink direction="with" ref="{9594D60E-3CB9-8E44-95F5-976A696729B8}"/>
            <msink:sourceLink direction="with" ref="{51C4C5C8-B949-1547-8375-1DC72D55C175}"/>
          </msink:context>
        </emma:interpretation>
      </emma:emma>
    </inkml:annotationXML>
    <inkml:trace contextRef="#ctx0" brushRef="#br0">14998 5343,'0'0,"0"0,0 0,0 0,0 0,0 0,0 0,0 0,0 0,0 0,-17 33,-33 51,-17 33,0 0,17-51,34-16,-1 1,-16-1,-1 16,-33 1,1 0,-1 0,0 0,0-17,17-34,17 18,16-1,0 1,1-1,-18 0,17 1,-16-1,33 17,-17-16,2-5,14-25,-7 11,-18-13,10 31,-1 0,0 1,0-1,1 1,-1-18,0 18,1-18,-1 1,-16 0,-1 0,17-1,-16 18,0-18,-1 1,17 16,-16-16,16 16,1 1,-1-17,-16 16,16 0,17-33,-17 17,10-10,-3 3,10 6,-16 1,-1 0,0-17,17 17,-16-17,-1 16,0 1,17 0,-16-17,16 16,-17-16,0 0,0 0,1 17,-18-17,1 0,16 17,-16-1,-1-16,1 17,-17 0,0-17,0 16,0-16,0 17,16-17,1 0,-1 0,1 0,0 0,-18 0,18 0,-17 0,0-17,0 17,0-16,-1-1,-32 0,16 1,17-1,-17 0,17 17,-17-16,1-1,-1 17,17-17,-17 17,0 0,0 0,0 17,34-17,-17 0,0 0,0 0,-17 17,17-17,16 16,-16-16,17 0,-34 0,-16 0,32 0,1 0,0 0,-17 0,1 0,-1 0,0 0,17 0,-17 0,17 0,17 0,-1 0,1 0,-17 0,16 0,-32 0,15 0,-15 0,-1 0,-17 0,17 0,17 0,-16 0,15 0,1 0,0 0,17 0,-17 0,0 0,0 0,37 0,-41 0,-30 0,17 0,-16 0,-1 0,18 0,-18-16,34 16,0-17,-17 17,17-17,0 1,0 16,0-17,-17 17,0-17,17 17,-17-17,0 17,17 0,-17 0,17 0,0 0,-17 0,1 17,-1-17,0 0,0 17,17-17,0 0,-17 0,0 0,1 0,-1 17,17-17,-17 0,0 0,-33 16,16-16,-16 0,33 17,-16 0,-1-1,1 1,-1-17,18 33,-18-33,17 17,-16-17,16 0,0 0,0 0,17 0,0 0,-17 0,0 0,1 0,-1 0,0 0,0 0,-16-17,16 17,17 0,0 0,0 0,0 0,16 0,-16 0,-17 0,17 0,0 0,0 0,-17 0,0 0,17 0,-17 0,17-16,17 16,-34-17,-16 0,16 17,50-16,-16-1,-51 17,-16-17,0 17,33-16,0 16,0 0,-16-17,16 17,17-17,0 17,0 0,-17 0,-17 0,-16 0,17 17,16-17,-17 17,18-17,15 16,1 1,0 0,0-1,-17-16,-16 0,16 0,0 0,17 0,-33 0,-1 17,1-17,16 0,17 0,0 0,-17 0,17 0,-17 0,-17 0,18-17,-1 17,17 0,0 0,-1-16,1 16,-17-17,17 17,-16-17,-1 17,17-16,-34 16,34 0,-17 0,17 0,-17 0,34 16,0-16,-18-16,18 16,0 0,-1-17,18 0,-1 0,-17 1,18-18,-1 18,0-18,1 1,16 16,0-33,0 33,0-16,0 0,0-1,0 1,-17-17,17 0,0 0,-17-1,17-15,-16 16,16-1,-17 1,0 17,17-17,-17-17,-16 17,16 0,17 17,0-1,0-16,0 0,0-17,0 17,-16-17,12 54,8-40,-4 2,0-15,0-1,0-17,0 1,0-1,0 1,-17 16,17 0,-17 17,17 0,17 0,-17-17,0 1,17-18,-17 34,16-17,1 0,0 1,-1-1,-16 0,17 0,-17 17,17 0,-17 17,0-17,17 0,-17-1,0-15,0-1,0 0,0 17,-17 0,17-17,-17 17,17-17,-17 0,1 17,16-16,0-1,-17 0,17 0,-17 0,17 17,0-16,0 32,0 1,0-17,0 0,17 16,-17-16,0 0,0-17,0 17,0-17,-17 1,17 16,-16-1,-1 18,17-17,0 0,-17-17,17 17,0-17,0 0,-16 17,-1-16,17 15,-17 1,17-16,17 16,-17 16,0-16,0-17,0 0,0 17,0 0,0 0,17 0,-17 17,16-1,1 1,0-17,-1 0,18 0,-1 0,17-34,-16 1,-1-18,17-15,17-35,0-32,-65 177,96-205,-83 177,-15 34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8T07:02:02.726"/>
    </inkml:context>
    <inkml:brush xml:id="br0">
      <inkml:brushProperty name="width" value="0.5" units="cm"/>
      <inkml:brushProperty name="height" value="0.5" units="cm"/>
      <inkml:brushProperty name="color" value="#FFFFFF"/>
    </inkml:brush>
  </inkml:definitions>
  <inkml:traceGroup>
    <inkml:annotationXML>
      <emma:emma xmlns:emma="http://www.w3.org/2003/04/emma" version="1.0">
        <emma:interpretation id="{A7D05050-9B4F-EB45-B100-7F43E9EE4B3B}" emma:medium="tactile" emma:mode="ink">
          <msink:context xmlns:msink="http://schemas.microsoft.com/ink/2010/main" type="inkDrawing" rotatedBoundingBox="17450,10836 17753,7392 17961,7411 17657,10854" semanticType="callout" shapeName="Other">
            <msink:sourceLink direction="with" ref="{51C4C5C8-B949-1547-8375-1DC72D55C175}"/>
            <msink:sourceLink direction="with" ref="{83478542-658A-1642-9C4D-A15776242A3E}"/>
          </msink:context>
        </emma:interpretation>
      </emma:emma>
    </inkml:annotationXML>
    <inkml:trace contextRef="#ctx0" brushRef="#br0">352 1,'0'17,"16"100,-14-105,-4 159,2-144,0 163,0-131,0 49,0-60,0 105,0-64,0 22,0-42,0 46,0-24,0-49,0 38,0-43,0 55,0-67,-14 63,12-76,-7 38,1 17,8 50,-17 16,4-16,9-83,-9 88,10-94,-14 104,17-131,-17 100,16-92,2 99,-1-93,-16 70,12-62,-26 37,14 40,-18 1,-16-18,33-16,1-17,-1-17,0 1,1-18,-1-16,17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6D153-40F9-9B4C-AE32-4D804850D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7BEA01-BA2C-C344-BC15-7E1FB61C1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9ED0FC-7E76-B141-A29A-16872A47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44828-6703-D043-8144-88911EBC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F342E5-B14B-674C-AE76-24F5F9D5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1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610D8-5749-444B-A43C-D19EBCDF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8D62B1-FABB-D147-B9CB-C573A5838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0BE06-F822-BD42-86FE-2479F6CC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EDFC1-F33D-6048-929E-78E51AF8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D6118-9751-1A43-B207-F52EEB2D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0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221C96-AFAD-5844-89D2-3CF74BBFE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AEE1B-830E-3B41-B6F1-CDBD09F21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1D214-D919-B145-A884-1FD405D3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C92CCA-B5E6-3142-AD13-39CAFD8F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5BF92-718B-FA4D-9C98-425D8E23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9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3B22-40F4-0C4A-A89E-1A2B6C4E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0D0B34-8AED-7346-8D00-8654CBFEB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DE0C4-A9B5-8E4C-921D-9E7732B4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7D401-48EC-0340-AF1C-FDC9871E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C422D-5BC5-374D-8FF5-E1046695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2B6F0-4D28-BB4C-A7EF-D443E4B4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0231A0-87D8-8844-9E9F-66C9B1BF8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07F93-9B74-0445-8494-C83A3F90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93386C-C681-A646-8E4E-71762084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F3708-E08D-E248-8980-D7E4CE17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9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6D433-EAAF-7C46-B595-D6D8738D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C546-DF15-7E47-83AB-618C6AD4F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9D15CE-76C6-7B48-88CE-AC889880E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F924C-5976-E743-83D7-024121DC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4ED979-5924-E343-9113-1D5D0E1F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E883E3-DC2B-5F40-A1BD-6131C3A5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5EF46-0690-154B-991E-1E02E0D9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3D8300-54C6-E94F-A3A0-9E1CB73C9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D20C9-FAA2-5641-A1E0-6615D3BC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861262-C396-1644-861C-3B09DD5E7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F03C2E-B1A7-3142-B749-E45D3F8781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D0F4C0-DD0C-114B-AF10-35EA5936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0685DD-FADB-C448-89FA-57714387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9C2716-BFCA-FD4A-847D-C178A44C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8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F0E73-DE0D-C347-98E9-0D1483BD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D28120-3B99-7D48-AA0D-9060A8B5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084131-BB76-B145-8056-58DC9522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BD4A80-1F20-2D4E-94A6-C2C9544E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C2E345-B974-2E4A-ADA4-6F22224A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34BCE7-E80B-BB49-AB08-08146D07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4485DE-2BC1-9946-A118-72AC9D3B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35470-CC6D-E640-A3F2-439F5D00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380F8-84E9-F04A-8B3A-38B5EA40D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883E5-00B9-304F-A2A8-41B6A2266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CED67C-38B1-F443-9FDE-3BCD2974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BE940C-E529-1D49-8BC8-CD61C988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00831-02F4-6141-9521-CEC0175E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3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51BB2-48E3-DD49-B4EE-ED8F867C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7962BB-FDC4-9E4F-962D-F369E380C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BC4A1-C2BE-2548-A75B-754EC67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DC2DF6-B9CB-934F-A8A5-E4B2FBB9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A93D26-9FF3-A948-A9B9-DB1B9EBB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DF2E8F-4616-0E46-B1A4-BBDC4CA7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3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9F4A7-4EBE-154C-B1BF-B361150B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EC0F9-5CF0-AE4C-A53D-3BBE6905E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B3534-AC1E-CF4A-A91E-D1BC9985E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4B60-1C8C-8E40-956F-98C2550B5F54}" type="datetimeFigureOut">
              <a:rPr lang="ru-RU"/>
              <a:t>27.12.2018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F9DFE-0406-3D41-A504-6E2A065BA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8E23D-D8CD-F345-9475-9A73DD821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5DDB-D39E-9A4A-9F63-2DA9BEFC107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3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openxmlformats.org/officeDocument/2006/relationships/image" Target="../media/image12.jpeg" /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12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jpeg" /><Relationship Id="rId11" Type="http://schemas.openxmlformats.org/officeDocument/2006/relationships/image" Target="../media/image10.jpeg" /><Relationship Id="rId5" Type="http://schemas.openxmlformats.org/officeDocument/2006/relationships/image" Target="../media/image4.jpeg" /><Relationship Id="rId10" Type="http://schemas.openxmlformats.org/officeDocument/2006/relationships/image" Target="../media/image9.jpeg" /><Relationship Id="rId4" Type="http://schemas.openxmlformats.org/officeDocument/2006/relationships/image" Target="../media/image3.jpeg" /><Relationship Id="rId9" Type="http://schemas.openxmlformats.org/officeDocument/2006/relationships/image" Target="../media/image8.jpe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 /><Relationship Id="rId13" Type="http://schemas.openxmlformats.org/officeDocument/2006/relationships/customXml" Target="../ink/ink15.xml" /><Relationship Id="rId18" Type="http://schemas.openxmlformats.org/officeDocument/2006/relationships/customXml" Target="../ink/ink17.xml" /><Relationship Id="rId26" Type="http://schemas.openxmlformats.org/officeDocument/2006/relationships/image" Target="../media/image32.png" /><Relationship Id="rId39" Type="http://schemas.openxmlformats.org/officeDocument/2006/relationships/customXml" Target="../ink/ink28.xml" /><Relationship Id="rId3" Type="http://schemas.openxmlformats.org/officeDocument/2006/relationships/image" Target="../media/image24.jpeg" /><Relationship Id="rId21" Type="http://schemas.openxmlformats.org/officeDocument/2006/relationships/image" Target="../media/image30.png" /><Relationship Id="rId34" Type="http://schemas.openxmlformats.org/officeDocument/2006/relationships/image" Target="../media/image36.png" /><Relationship Id="rId42" Type="http://schemas.openxmlformats.org/officeDocument/2006/relationships/customXml" Target="../ink/ink30.xml" /><Relationship Id="rId47" Type="http://schemas.openxmlformats.org/officeDocument/2006/relationships/customXml" Target="../ink/ink35.xml" /><Relationship Id="rId7" Type="http://schemas.openxmlformats.org/officeDocument/2006/relationships/customXml" Target="../ink/ink12.xml" /><Relationship Id="rId12" Type="http://schemas.openxmlformats.org/officeDocument/2006/relationships/image" Target="../media/image25.png" /><Relationship Id="rId17" Type="http://schemas.openxmlformats.org/officeDocument/2006/relationships/image" Target="../media/image28.png" /><Relationship Id="rId25" Type="http://schemas.openxmlformats.org/officeDocument/2006/relationships/customXml" Target="../ink/ink21.xml" /><Relationship Id="rId33" Type="http://schemas.openxmlformats.org/officeDocument/2006/relationships/customXml" Target="../ink/ink25.xml" /><Relationship Id="rId38" Type="http://schemas.openxmlformats.org/officeDocument/2006/relationships/image" Target="../media/image38.png" /><Relationship Id="rId46" Type="http://schemas.openxmlformats.org/officeDocument/2006/relationships/customXml" Target="../ink/ink34.xml" /><Relationship Id="rId2" Type="http://schemas.openxmlformats.org/officeDocument/2006/relationships/image" Target="../media/image1.jpeg" /><Relationship Id="rId16" Type="http://schemas.openxmlformats.org/officeDocument/2006/relationships/customXml" Target="../ink/ink16.xml" /><Relationship Id="rId20" Type="http://schemas.openxmlformats.org/officeDocument/2006/relationships/customXml" Target="../ink/ink18.xml" /><Relationship Id="rId29" Type="http://schemas.openxmlformats.org/officeDocument/2006/relationships/customXml" Target="../ink/ink23.xml" /><Relationship Id="rId41" Type="http://schemas.openxmlformats.org/officeDocument/2006/relationships/customXml" Target="../ink/ink29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eg" /><Relationship Id="rId11" Type="http://schemas.openxmlformats.org/officeDocument/2006/relationships/customXml" Target="../ink/ink14.xml" /><Relationship Id="rId24" Type="http://schemas.openxmlformats.org/officeDocument/2006/relationships/customXml" Target="../ink/ink20.xml" /><Relationship Id="rId32" Type="http://schemas.openxmlformats.org/officeDocument/2006/relationships/image" Target="../media/image35.png" /><Relationship Id="rId37" Type="http://schemas.openxmlformats.org/officeDocument/2006/relationships/customXml" Target="../ink/ink27.xml" /><Relationship Id="rId40" Type="http://schemas.openxmlformats.org/officeDocument/2006/relationships/image" Target="../media/image39.png" /><Relationship Id="rId45" Type="http://schemas.openxmlformats.org/officeDocument/2006/relationships/customXml" Target="../ink/ink33.xml" /><Relationship Id="rId5" Type="http://schemas.openxmlformats.org/officeDocument/2006/relationships/image" Target="../media/image26.jpeg" /><Relationship Id="rId15" Type="http://schemas.openxmlformats.org/officeDocument/2006/relationships/image" Target="../media/image27.png" /><Relationship Id="rId23" Type="http://schemas.openxmlformats.org/officeDocument/2006/relationships/image" Target="../media/image31.png" /><Relationship Id="rId28" Type="http://schemas.openxmlformats.org/officeDocument/2006/relationships/image" Target="../media/image33.png" /><Relationship Id="rId36" Type="http://schemas.openxmlformats.org/officeDocument/2006/relationships/image" Target="../media/image37.png" /><Relationship Id="rId49" Type="http://schemas.openxmlformats.org/officeDocument/2006/relationships/image" Target="../media/image27.jpeg" /><Relationship Id="rId10" Type="http://schemas.openxmlformats.org/officeDocument/2006/relationships/image" Target="../media/image24.png" /><Relationship Id="rId19" Type="http://schemas.openxmlformats.org/officeDocument/2006/relationships/image" Target="../media/image29.png" /><Relationship Id="rId31" Type="http://schemas.openxmlformats.org/officeDocument/2006/relationships/customXml" Target="../ink/ink24.xml" /><Relationship Id="rId44" Type="http://schemas.openxmlformats.org/officeDocument/2006/relationships/customXml" Target="../ink/ink32.xml" /><Relationship Id="rId4" Type="http://schemas.openxmlformats.org/officeDocument/2006/relationships/image" Target="../media/image25.jpeg" /><Relationship Id="rId9" Type="http://schemas.openxmlformats.org/officeDocument/2006/relationships/customXml" Target="../ink/ink13.xml" /><Relationship Id="rId22" Type="http://schemas.openxmlformats.org/officeDocument/2006/relationships/customXml" Target="../ink/ink19.xml" /><Relationship Id="rId27" Type="http://schemas.openxmlformats.org/officeDocument/2006/relationships/customXml" Target="../ink/ink22.xml" /><Relationship Id="rId30" Type="http://schemas.openxmlformats.org/officeDocument/2006/relationships/image" Target="../media/image34.png" /><Relationship Id="rId35" Type="http://schemas.openxmlformats.org/officeDocument/2006/relationships/customXml" Target="../ink/ink26.xml" /><Relationship Id="rId43" Type="http://schemas.openxmlformats.org/officeDocument/2006/relationships/customXml" Target="../ink/ink31.xml" /><Relationship Id="rId48" Type="http://schemas.openxmlformats.org/officeDocument/2006/relationships/customXml" Target="../ink/ink3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7" Type="http://schemas.openxmlformats.org/officeDocument/2006/relationships/image" Target="../media/image32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eg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png" /><Relationship Id="rId5" Type="http://schemas.openxmlformats.org/officeDocument/2006/relationships/customXml" Target="../ink/ink1.xml" /><Relationship Id="rId4" Type="http://schemas.openxmlformats.org/officeDocument/2006/relationships/image" Target="../media/image7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 /><Relationship Id="rId13" Type="http://schemas.openxmlformats.org/officeDocument/2006/relationships/image" Target="../media/image16.png" /><Relationship Id="rId18" Type="http://schemas.openxmlformats.org/officeDocument/2006/relationships/customXml" Target="../ink/ink8.xml" /><Relationship Id="rId3" Type="http://schemas.openxmlformats.org/officeDocument/2006/relationships/image" Target="../media/image5.jpeg" /><Relationship Id="rId21" Type="http://schemas.openxmlformats.org/officeDocument/2006/relationships/image" Target="../media/image20.png" /><Relationship Id="rId7" Type="http://schemas.openxmlformats.org/officeDocument/2006/relationships/image" Target="../media/image13.png" /><Relationship Id="rId12" Type="http://schemas.openxmlformats.org/officeDocument/2006/relationships/customXml" Target="../ink/ink5.xml" /><Relationship Id="rId17" Type="http://schemas.openxmlformats.org/officeDocument/2006/relationships/image" Target="../media/image18.png" /><Relationship Id="rId25" Type="http://schemas.openxmlformats.org/officeDocument/2006/relationships/image" Target="../media/image22.png" /><Relationship Id="rId2" Type="http://schemas.openxmlformats.org/officeDocument/2006/relationships/image" Target="../media/image3.jpeg" /><Relationship Id="rId16" Type="http://schemas.openxmlformats.org/officeDocument/2006/relationships/customXml" Target="../ink/ink7.xml" /><Relationship Id="rId20" Type="http://schemas.openxmlformats.org/officeDocument/2006/relationships/customXml" Target="../ink/ink9.xml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2.xml" /><Relationship Id="rId11" Type="http://schemas.openxmlformats.org/officeDocument/2006/relationships/image" Target="../media/image15.png" /><Relationship Id="rId24" Type="http://schemas.openxmlformats.org/officeDocument/2006/relationships/customXml" Target="../ink/ink11.xml" /><Relationship Id="rId5" Type="http://schemas.openxmlformats.org/officeDocument/2006/relationships/image" Target="../media/image23.jpeg" /><Relationship Id="rId15" Type="http://schemas.openxmlformats.org/officeDocument/2006/relationships/image" Target="../media/image17.png" /><Relationship Id="rId23" Type="http://schemas.openxmlformats.org/officeDocument/2006/relationships/image" Target="../media/image21.png" /><Relationship Id="rId10" Type="http://schemas.openxmlformats.org/officeDocument/2006/relationships/customXml" Target="../ink/ink4.xml" /><Relationship Id="rId19" Type="http://schemas.openxmlformats.org/officeDocument/2006/relationships/image" Target="../media/image19.png" /><Relationship Id="rId4" Type="http://schemas.openxmlformats.org/officeDocument/2006/relationships/image" Target="../media/image7.jpeg" /><Relationship Id="rId9" Type="http://schemas.openxmlformats.org/officeDocument/2006/relationships/image" Target="../media/image14.png" /><Relationship Id="rId14" Type="http://schemas.openxmlformats.org/officeDocument/2006/relationships/customXml" Target="../ink/ink6.xml" /><Relationship Id="rId22" Type="http://schemas.openxmlformats.org/officeDocument/2006/relationships/customXml" Target="../ink/ink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0E3C5964-BAA3-5942-9CCD-34D3FD4C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509" y="1808891"/>
            <a:ext cx="1164485" cy="1151109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75D00DB7-E5A1-504C-A470-9BD9A9B48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6454" r="9579" b="9448"/>
          <a:stretch/>
        </p:blipFill>
        <p:spPr>
          <a:xfrm>
            <a:off x="1795220" y="786526"/>
            <a:ext cx="1281370" cy="1115813"/>
          </a:xfrm>
          <a:prstGeom prst="rect">
            <a:avLst/>
          </a:prstGeom>
        </p:spPr>
      </p:pic>
      <p:pic>
        <p:nvPicPr>
          <p:cNvPr id="26" name="Рисунок 26">
            <a:extLst>
              <a:ext uri="{FF2B5EF4-FFF2-40B4-BE49-F238E27FC236}">
                <a16:creationId xmlns:a16="http://schemas.microsoft.com/office/drawing/2014/main" id="{E86F40E5-72AB-A34D-AE54-6188700F1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73" y="4709290"/>
            <a:ext cx="1487350" cy="1094687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3A54EB58-C573-B049-926C-355888C1C6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1" b="-200"/>
          <a:stretch/>
        </p:blipFill>
        <p:spPr>
          <a:xfrm>
            <a:off x="9301848" y="4702254"/>
            <a:ext cx="1240254" cy="1282524"/>
          </a:xfrm>
          <a:prstGeom prst="rect">
            <a:avLst/>
          </a:prstGeom>
        </p:spPr>
      </p:pic>
      <p:pic>
        <p:nvPicPr>
          <p:cNvPr id="28" name="Рисунок 28">
            <a:extLst>
              <a:ext uri="{FF2B5EF4-FFF2-40B4-BE49-F238E27FC236}">
                <a16:creationId xmlns:a16="http://schemas.microsoft.com/office/drawing/2014/main" id="{C60609D8-4203-F14D-A9E3-51A511679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79" y="3315371"/>
            <a:ext cx="1238070" cy="1522031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29DB44AF-03EA-8E42-808F-027CF4FD26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22693" r="13607" b="11623"/>
          <a:stretch/>
        </p:blipFill>
        <p:spPr>
          <a:xfrm>
            <a:off x="3082253" y="806301"/>
            <a:ext cx="5485817" cy="5263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E503CB-1B01-7A47-8DBF-49E5DC3E3130}"/>
              </a:ext>
            </a:extLst>
          </p:cNvPr>
          <p:cNvSpPr txBox="1"/>
          <p:nvPr/>
        </p:nvSpPr>
        <p:spPr>
          <a:xfrm>
            <a:off x="287611" y="78640"/>
            <a:ext cx="1086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b="1" i="1">
                <a:solidFill>
                  <a:srgbClr val="C00000"/>
                </a:solidFill>
              </a:rPr>
              <a:t>Заимствованные слова в русском языке</a:t>
            </a: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99FC521E-3D22-0347-A0B0-B2B0F55D26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347" b="1"/>
          <a:stretch/>
        </p:blipFill>
        <p:spPr>
          <a:xfrm>
            <a:off x="0" y="0"/>
            <a:ext cx="965791" cy="6858000"/>
          </a:xfrm>
          <a:prstGeom prst="rect">
            <a:avLst/>
          </a:prstGeom>
        </p:spPr>
      </p:pic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F9887E21-7AAA-3E49-A49C-0B2B94093B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831" b="-1938"/>
          <a:stretch/>
        </p:blipFill>
        <p:spPr>
          <a:xfrm flipH="1">
            <a:off x="11155325" y="-1"/>
            <a:ext cx="1036674" cy="6990907"/>
          </a:xfrm>
          <a:prstGeom prst="rect">
            <a:avLst/>
          </a:prstGeom>
        </p:spPr>
      </p:pic>
      <p:pic>
        <p:nvPicPr>
          <p:cNvPr id="24" name="Рисунок 24">
            <a:extLst>
              <a:ext uri="{FF2B5EF4-FFF2-40B4-BE49-F238E27FC236}">
                <a16:creationId xmlns:a16="http://schemas.microsoft.com/office/drawing/2014/main" id="{67CF7ED5-06FE-2B48-9AC6-22A98F240A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70" y="888016"/>
            <a:ext cx="1380264" cy="1380264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51CC3026-0208-D740-9AED-6F83723ABA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65" y="2960622"/>
            <a:ext cx="916160" cy="1115765"/>
          </a:xfrm>
          <a:prstGeom prst="rect">
            <a:avLst/>
          </a:prstGeom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5AA74291-BAC5-2640-B914-C02DF8BEA0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54" y="3007025"/>
            <a:ext cx="1298375" cy="102295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05647FB4-0879-B840-806A-2BD0826499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541" b="3605"/>
          <a:stretch/>
        </p:blipFill>
        <p:spPr>
          <a:xfrm>
            <a:off x="8605798" y="3818066"/>
            <a:ext cx="1068380" cy="1308853"/>
          </a:xfrm>
          <a:prstGeom prst="rect">
            <a:avLst/>
          </a:prstGeom>
        </p:spPr>
      </p:pic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F63AE059-1E90-9140-9835-6A78A4F52D8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-765" r="17592" b="-633"/>
          <a:stretch/>
        </p:blipFill>
        <p:spPr>
          <a:xfrm>
            <a:off x="1011790" y="2010107"/>
            <a:ext cx="1435148" cy="957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0332D-B38F-884B-A2BD-86A6EB3B45D6}"/>
              </a:ext>
            </a:extLst>
          </p:cNvPr>
          <p:cNvSpPr txBox="1"/>
          <p:nvPr/>
        </p:nvSpPr>
        <p:spPr>
          <a:xfrm>
            <a:off x="391304" y="6105892"/>
            <a:ext cx="1086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3600" b="1" i="1">
                <a:solidFill>
                  <a:srgbClr val="C00000"/>
                </a:solidFill>
              </a:rPr>
              <a:t>Выполнил ученик 3 «А» класса Панфилов Даниил</a:t>
            </a:r>
          </a:p>
        </p:txBody>
      </p:sp>
    </p:spTree>
    <p:extLst>
      <p:ext uri="{BB962C8B-B14F-4D97-AF65-F5344CB8AC3E}">
        <p14:creationId xmlns:p14="http://schemas.microsoft.com/office/powerpoint/2010/main" val="62736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>
            <a:extLst>
              <a:ext uri="{FF2B5EF4-FFF2-40B4-BE49-F238E27FC236}">
                <a16:creationId xmlns:a16="http://schemas.microsoft.com/office/drawing/2014/main" id="{E9AC06E4-8B36-424B-AAD8-4B44D1794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42" y="4136692"/>
            <a:ext cx="2071207" cy="1909394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3E4EBC61-CBB3-1849-9D4E-E2127442D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839" y="2982114"/>
            <a:ext cx="2183024" cy="2960182"/>
          </a:xfrm>
          <a:prstGeom prst="rect">
            <a:avLst/>
          </a:prstGeom>
        </p:spPr>
      </p:pic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2F337699-DEDA-5E48-8F3F-7B80D71A09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" b="6923"/>
          <a:stretch/>
        </p:blipFill>
        <p:spPr>
          <a:xfrm>
            <a:off x="8855715" y="250251"/>
            <a:ext cx="1789947" cy="1823666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5631BAC0-8A14-E74E-A480-8F3FDCFB7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3638" y="198242"/>
            <a:ext cx="1844141" cy="289525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386B305-CE05-F74C-A596-1DFA4DF69A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8" r="77260" b="1"/>
          <a:stretch/>
        </p:blipFill>
        <p:spPr>
          <a:xfrm flipH="1">
            <a:off x="11128612" y="-132907"/>
            <a:ext cx="1063388" cy="6990907"/>
          </a:xfrm>
          <a:prstGeom prst="rect">
            <a:avLst/>
          </a:prstGeom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F8CB8E96-6534-334A-B31A-EADA167EB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9"/>
          <a:stretch/>
        </p:blipFill>
        <p:spPr>
          <a:xfrm>
            <a:off x="0" y="0"/>
            <a:ext cx="110459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88EF62-193F-C443-B324-6021971F8684}"/>
              </a:ext>
            </a:extLst>
          </p:cNvPr>
          <p:cNvSpPr txBox="1"/>
          <p:nvPr/>
        </p:nvSpPr>
        <p:spPr>
          <a:xfrm>
            <a:off x="963862" y="108124"/>
            <a:ext cx="596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Большое влияние на русский оказал французский </a:t>
            </a:r>
          </a:p>
          <a:p>
            <a:pPr algn="ctr"/>
            <a:r>
              <a:rPr lang="ru-RU"/>
              <a:t>язык</a:t>
            </a:r>
          </a:p>
          <a:p>
            <a:pPr algn="ctr"/>
            <a:r>
              <a:rPr lang="ru-RU"/>
              <a:t>В конце 18-начале 19 века вообще считалось неприличным говорить по-русски.</a:t>
            </a:r>
          </a:p>
          <a:p>
            <a:pPr algn="ctr"/>
            <a:r>
              <a:rPr lang="ru-RU"/>
              <a:t>Иные дворяне знали французский лучше русского.</a:t>
            </a:r>
          </a:p>
          <a:p>
            <a:pPr algn="l"/>
            <a:endParaRPr lang="ru-RU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61EFF-4035-7D42-9296-2F3B68ED8FDB}"/>
              </a:ext>
            </a:extLst>
          </p:cNvPr>
          <p:cNvSpPr txBox="1"/>
          <p:nvPr/>
        </p:nvSpPr>
        <p:spPr>
          <a:xfrm>
            <a:off x="4503931" y="2060882"/>
            <a:ext cx="2863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u="sng"/>
              <a:t>Военные термины: </a:t>
            </a:r>
          </a:p>
          <a:p>
            <a:pPr algn="l"/>
            <a:endParaRPr lang="ru-RU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Капитан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Лейтенант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Генерал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6BF20-3FAD-9B49-97F3-EE4F62453A31}"/>
              </a:ext>
            </a:extLst>
          </p:cNvPr>
          <p:cNvSpPr txBox="1"/>
          <p:nvPr/>
        </p:nvSpPr>
        <p:spPr>
          <a:xfrm>
            <a:off x="2883022" y="1433152"/>
            <a:ext cx="43092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u="sng"/>
          </a:p>
          <a:p>
            <a:pPr algn="l"/>
            <a:r>
              <a:rPr lang="ru-RU" u="sng"/>
              <a:t>В это время к нам приходят такие слова:</a:t>
            </a:r>
          </a:p>
          <a:p>
            <a:pPr algn="l"/>
            <a:endParaRPr lang="ru-RU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Салон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Костюм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Пальто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Браслет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Бульон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Котлета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Крем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Мармелад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/>
              <a:t>Балет</a:t>
            </a:r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Рукописный ввод 25">
                <a:extLst>
                  <a:ext uri="{FF2B5EF4-FFF2-40B4-BE49-F238E27FC236}">
                    <a16:creationId xmlns:a16="http://schemas.microsoft.com/office/drawing/2014/main" id="{CF6A4D1F-180C-8043-864D-1B86DCBC828B}"/>
                  </a:ext>
                </a:extLst>
              </p14:cNvPr>
              <p14:cNvContentPartPr/>
              <p14:nvPr/>
            </p14:nvContentPartPr>
            <p14:xfrm>
              <a:off x="8474502" y="5978165"/>
              <a:ext cx="2171160" cy="659880"/>
            </p14:xfrm>
          </p:contentPart>
        </mc:Choice>
        <mc:Fallback xmlns="">
          <p:pic>
            <p:nvPicPr>
              <p:cNvPr id="25" name="Рукописный ввод 25">
                <a:extLst>
                  <a:ext uri="{FF2B5EF4-FFF2-40B4-BE49-F238E27FC236}">
                    <a16:creationId xmlns:a16="http://schemas.microsoft.com/office/drawing/2014/main" id="{CF6A4D1F-180C-8043-864D-1B86DCBC82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84502" y="5969165"/>
                <a:ext cx="226980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Рукописный ввод 32">
                <a:extLst>
                  <a:ext uri="{FF2B5EF4-FFF2-40B4-BE49-F238E27FC236}">
                    <a16:creationId xmlns:a16="http://schemas.microsoft.com/office/drawing/2014/main" id="{471D1844-068A-234F-94E5-F448B6B43146}"/>
                  </a:ext>
                </a:extLst>
              </p14:cNvPr>
              <p14:cNvContentPartPr/>
              <p14:nvPr/>
            </p14:nvContentPartPr>
            <p14:xfrm>
              <a:off x="5832102" y="3656525"/>
              <a:ext cx="1040760" cy="2324880"/>
            </p14:xfrm>
          </p:contentPart>
        </mc:Choice>
        <mc:Fallback xmlns="">
          <p:pic>
            <p:nvPicPr>
              <p:cNvPr id="32" name="Рукописный ввод 32">
                <a:extLst>
                  <a:ext uri="{FF2B5EF4-FFF2-40B4-BE49-F238E27FC236}">
                    <a16:creationId xmlns:a16="http://schemas.microsoft.com/office/drawing/2014/main" id="{471D1844-068A-234F-94E5-F448B6B431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2102" y="3566885"/>
                <a:ext cx="1220400" cy="25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Рукописный ввод 42">
                <a:extLst>
                  <a:ext uri="{FF2B5EF4-FFF2-40B4-BE49-F238E27FC236}">
                    <a16:creationId xmlns:a16="http://schemas.microsoft.com/office/drawing/2014/main" id="{D1F7333E-FF6D-1F48-A60C-D821AAD03D4E}"/>
                  </a:ext>
                </a:extLst>
              </p14:cNvPr>
              <p14:cNvContentPartPr/>
              <p14:nvPr/>
            </p14:nvContentPartPr>
            <p14:xfrm>
              <a:off x="4630422" y="4691165"/>
              <a:ext cx="1004400" cy="1960920"/>
            </p14:xfrm>
          </p:contentPart>
        </mc:Choice>
        <mc:Fallback xmlns="">
          <p:pic>
            <p:nvPicPr>
              <p:cNvPr id="42" name="Рукописный ввод 42">
                <a:extLst>
                  <a:ext uri="{FF2B5EF4-FFF2-40B4-BE49-F238E27FC236}">
                    <a16:creationId xmlns:a16="http://schemas.microsoft.com/office/drawing/2014/main" id="{D1F7333E-FF6D-1F48-A60C-D821AAD03D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0422" y="4601525"/>
                <a:ext cx="1184040" cy="21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Рукописный ввод 51">
                <a:extLst>
                  <a:ext uri="{FF2B5EF4-FFF2-40B4-BE49-F238E27FC236}">
                    <a16:creationId xmlns:a16="http://schemas.microsoft.com/office/drawing/2014/main" id="{47B5AAF2-C39E-A248-9238-582B9903F52A}"/>
                  </a:ext>
                </a:extLst>
              </p14:cNvPr>
              <p14:cNvContentPartPr/>
              <p14:nvPr/>
            </p14:nvContentPartPr>
            <p14:xfrm>
              <a:off x="8011542" y="6199205"/>
              <a:ext cx="2866320" cy="166680"/>
            </p14:xfrm>
          </p:contentPart>
        </mc:Choice>
        <mc:Fallback xmlns="">
          <p:pic>
            <p:nvPicPr>
              <p:cNvPr id="51" name="Рукописный ввод 51">
                <a:extLst>
                  <a:ext uri="{FF2B5EF4-FFF2-40B4-BE49-F238E27FC236}">
                    <a16:creationId xmlns:a16="http://schemas.microsoft.com/office/drawing/2014/main" id="{47B5AAF2-C39E-A248-9238-582B9903F5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21542" y="6109565"/>
                <a:ext cx="304596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Рукописный ввод 55">
                <a:extLst>
                  <a:ext uri="{FF2B5EF4-FFF2-40B4-BE49-F238E27FC236}">
                    <a16:creationId xmlns:a16="http://schemas.microsoft.com/office/drawing/2014/main" id="{08313343-EB1D-174B-B188-257A9653B346}"/>
                  </a:ext>
                </a:extLst>
              </p14:cNvPr>
              <p14:cNvContentPartPr/>
              <p14:nvPr/>
            </p14:nvContentPartPr>
            <p14:xfrm>
              <a:off x="5888982" y="3587045"/>
              <a:ext cx="5030280" cy="2856240"/>
            </p14:xfrm>
          </p:contentPart>
        </mc:Choice>
        <mc:Fallback xmlns="">
          <p:pic>
            <p:nvPicPr>
              <p:cNvPr id="55" name="Рукописный ввод 55">
                <a:extLst>
                  <a:ext uri="{FF2B5EF4-FFF2-40B4-BE49-F238E27FC236}">
                    <a16:creationId xmlns:a16="http://schemas.microsoft.com/office/drawing/2014/main" id="{08313343-EB1D-174B-B188-257A9653B3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99342" y="3497045"/>
                <a:ext cx="5209920" cy="29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Рукописный ввод 63">
                <a:extLst>
                  <a:ext uri="{FF2B5EF4-FFF2-40B4-BE49-F238E27FC236}">
                    <a16:creationId xmlns:a16="http://schemas.microsoft.com/office/drawing/2014/main" id="{E0A92749-4430-2948-8BA2-EBFBF2E6C657}"/>
                  </a:ext>
                </a:extLst>
              </p14:cNvPr>
              <p14:cNvContentPartPr/>
              <p14:nvPr/>
            </p14:nvContentPartPr>
            <p14:xfrm>
              <a:off x="5935782" y="3588845"/>
              <a:ext cx="4915800" cy="2876040"/>
            </p14:xfrm>
          </p:contentPart>
        </mc:Choice>
        <mc:Fallback xmlns="">
          <p:pic>
            <p:nvPicPr>
              <p:cNvPr id="63" name="Рукописный ввод 63">
                <a:extLst>
                  <a:ext uri="{FF2B5EF4-FFF2-40B4-BE49-F238E27FC236}">
                    <a16:creationId xmlns:a16="http://schemas.microsoft.com/office/drawing/2014/main" id="{E0A92749-4430-2948-8BA2-EBFBF2E6C6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46142" y="3499205"/>
                <a:ext cx="5095440" cy="30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Рукописный ввод 66">
                <a:extLst>
                  <a:ext uri="{FF2B5EF4-FFF2-40B4-BE49-F238E27FC236}">
                    <a16:creationId xmlns:a16="http://schemas.microsoft.com/office/drawing/2014/main" id="{2557A121-0A7C-B54A-80EA-4A1E8CE2E6B3}"/>
                  </a:ext>
                </a:extLst>
              </p14:cNvPr>
              <p14:cNvContentPartPr/>
              <p14:nvPr/>
            </p14:nvContentPartPr>
            <p14:xfrm>
              <a:off x="6346902" y="6069245"/>
              <a:ext cx="2195280" cy="681480"/>
            </p14:xfrm>
          </p:contentPart>
        </mc:Choice>
        <mc:Fallback xmlns="">
          <p:pic>
            <p:nvPicPr>
              <p:cNvPr id="66" name="Рукописный ввод 66">
                <a:extLst>
                  <a:ext uri="{FF2B5EF4-FFF2-40B4-BE49-F238E27FC236}">
                    <a16:creationId xmlns:a16="http://schemas.microsoft.com/office/drawing/2014/main" id="{2557A121-0A7C-B54A-80EA-4A1E8CE2E6B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56902" y="5979605"/>
                <a:ext cx="237492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Рукописный ввод 67">
                <a:extLst>
                  <a:ext uri="{FF2B5EF4-FFF2-40B4-BE49-F238E27FC236}">
                    <a16:creationId xmlns:a16="http://schemas.microsoft.com/office/drawing/2014/main" id="{69EEAFB8-EC64-AD46-A3B6-EC3C2109C593}"/>
                  </a:ext>
                </a:extLst>
              </p14:cNvPr>
              <p14:cNvContentPartPr/>
              <p14:nvPr/>
            </p14:nvContentPartPr>
            <p14:xfrm>
              <a:off x="9300354" y="6552858"/>
              <a:ext cx="360" cy="360"/>
            </p14:xfrm>
          </p:contentPart>
        </mc:Choice>
        <mc:Fallback xmlns="">
          <p:pic>
            <p:nvPicPr>
              <p:cNvPr id="68" name="Рукописный ввод 67">
                <a:extLst>
                  <a:ext uri="{FF2B5EF4-FFF2-40B4-BE49-F238E27FC236}">
                    <a16:creationId xmlns:a16="http://schemas.microsoft.com/office/drawing/2014/main" id="{69EEAFB8-EC64-AD46-A3B6-EC3C2109C59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10714" y="6463218"/>
                <a:ext cx="18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Рукописный ввод 70">
                <a:extLst>
                  <a:ext uri="{FF2B5EF4-FFF2-40B4-BE49-F238E27FC236}">
                    <a16:creationId xmlns:a16="http://schemas.microsoft.com/office/drawing/2014/main" id="{A63C18F8-BDD1-1949-9FDD-4D44AC2D560D}"/>
                  </a:ext>
                </a:extLst>
              </p14:cNvPr>
              <p14:cNvContentPartPr/>
              <p14:nvPr/>
            </p14:nvContentPartPr>
            <p14:xfrm>
              <a:off x="8919474" y="6645988"/>
              <a:ext cx="360" cy="360"/>
            </p14:xfrm>
          </p:contentPart>
        </mc:Choice>
        <mc:Fallback xmlns="">
          <p:pic>
            <p:nvPicPr>
              <p:cNvPr id="71" name="Рукописный ввод 70">
                <a:extLst>
                  <a:ext uri="{FF2B5EF4-FFF2-40B4-BE49-F238E27FC236}">
                    <a16:creationId xmlns:a16="http://schemas.microsoft.com/office/drawing/2014/main" id="{A63C18F8-BDD1-1949-9FDD-4D44AC2D56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29834" y="6555988"/>
                <a:ext cx="18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2" name="Рукописный ввод 71">
                <a:extLst>
                  <a:ext uri="{FF2B5EF4-FFF2-40B4-BE49-F238E27FC236}">
                    <a16:creationId xmlns:a16="http://schemas.microsoft.com/office/drawing/2014/main" id="{BDDB73F9-2B37-1E49-9F52-7B9B44A143B3}"/>
                  </a:ext>
                </a:extLst>
              </p14:cNvPr>
              <p14:cNvContentPartPr/>
              <p14:nvPr/>
            </p14:nvContentPartPr>
            <p14:xfrm>
              <a:off x="8946114" y="6291748"/>
              <a:ext cx="44640" cy="62280"/>
            </p14:xfrm>
          </p:contentPart>
        </mc:Choice>
        <mc:Fallback xmlns="">
          <p:pic>
            <p:nvPicPr>
              <p:cNvPr id="72" name="Рукописный ввод 71">
                <a:extLst>
                  <a:ext uri="{FF2B5EF4-FFF2-40B4-BE49-F238E27FC236}">
                    <a16:creationId xmlns:a16="http://schemas.microsoft.com/office/drawing/2014/main" id="{BDDB73F9-2B37-1E49-9F52-7B9B44A143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56474" y="6202108"/>
                <a:ext cx="2242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E2DE30C6-F83C-8C4B-92EC-84EC72DCD366}"/>
                  </a:ext>
                </a:extLst>
              </p14:cNvPr>
              <p14:cNvContentPartPr/>
              <p14:nvPr/>
            </p14:nvContentPartPr>
            <p14:xfrm>
              <a:off x="9127561" y="6278538"/>
              <a:ext cx="97920" cy="4896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E2DE30C6-F83C-8C4B-92EC-84EC72DCD36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91921" y="6242538"/>
                <a:ext cx="169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6" name="Рукописный ввод 75">
                <a:extLst>
                  <a:ext uri="{FF2B5EF4-FFF2-40B4-BE49-F238E27FC236}">
                    <a16:creationId xmlns:a16="http://schemas.microsoft.com/office/drawing/2014/main" id="{ACBEFA92-9042-FF46-AE16-2DDD8E0DBDAB}"/>
                  </a:ext>
                </a:extLst>
              </p14:cNvPr>
              <p14:cNvContentPartPr/>
              <p14:nvPr/>
            </p14:nvContentPartPr>
            <p14:xfrm>
              <a:off x="9100921" y="6198978"/>
              <a:ext cx="110880" cy="35640"/>
            </p14:xfrm>
          </p:contentPart>
        </mc:Choice>
        <mc:Fallback xmlns="">
          <p:pic>
            <p:nvPicPr>
              <p:cNvPr id="76" name="Рукописный ввод 75">
                <a:extLst>
                  <a:ext uri="{FF2B5EF4-FFF2-40B4-BE49-F238E27FC236}">
                    <a16:creationId xmlns:a16="http://schemas.microsoft.com/office/drawing/2014/main" id="{ACBEFA92-9042-FF46-AE16-2DDD8E0DBDA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65281" y="6162978"/>
                <a:ext cx="182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5385E695-FBAC-9645-94D4-29B694877855}"/>
                  </a:ext>
                </a:extLst>
              </p14:cNvPr>
              <p14:cNvContentPartPr/>
              <p14:nvPr/>
            </p14:nvContentPartPr>
            <p14:xfrm>
              <a:off x="8919481" y="6260898"/>
              <a:ext cx="146520" cy="35640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5385E695-FBAC-9645-94D4-29B69487785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83841" y="6224898"/>
                <a:ext cx="2181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8" name="Рукописный ввод 77">
                <a:extLst>
                  <a:ext uri="{FF2B5EF4-FFF2-40B4-BE49-F238E27FC236}">
                    <a16:creationId xmlns:a16="http://schemas.microsoft.com/office/drawing/2014/main" id="{9D25CD2A-5711-8A40-817B-506D962C8078}"/>
                  </a:ext>
                </a:extLst>
              </p14:cNvPr>
              <p14:cNvContentPartPr/>
              <p14:nvPr/>
            </p14:nvContentPartPr>
            <p14:xfrm>
              <a:off x="8941801" y="6260898"/>
              <a:ext cx="119880" cy="35640"/>
            </p14:xfrm>
          </p:contentPart>
        </mc:Choice>
        <mc:Fallback xmlns="">
          <p:pic>
            <p:nvPicPr>
              <p:cNvPr id="78" name="Рукописный ввод 77">
                <a:extLst>
                  <a:ext uri="{FF2B5EF4-FFF2-40B4-BE49-F238E27FC236}">
                    <a16:creationId xmlns:a16="http://schemas.microsoft.com/office/drawing/2014/main" id="{9D25CD2A-5711-8A40-817B-506D962C807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05801" y="6224898"/>
                <a:ext cx="191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C2945F1E-EA36-F447-A3EB-36E699421F0C}"/>
                  </a:ext>
                </a:extLst>
              </p14:cNvPr>
              <p14:cNvContentPartPr/>
              <p14:nvPr/>
            </p14:nvContentPartPr>
            <p14:xfrm>
              <a:off x="8981401" y="6318498"/>
              <a:ext cx="18000" cy="9360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C2945F1E-EA36-F447-A3EB-36E699421F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945761" y="6282498"/>
                <a:ext cx="896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1" name="Рукописный ввод 80">
                <a:extLst>
                  <a:ext uri="{FF2B5EF4-FFF2-40B4-BE49-F238E27FC236}">
                    <a16:creationId xmlns:a16="http://schemas.microsoft.com/office/drawing/2014/main" id="{8926B75B-963E-8A49-AE8F-4A6498576879}"/>
                  </a:ext>
                </a:extLst>
              </p14:cNvPr>
              <p14:cNvContentPartPr/>
              <p14:nvPr/>
            </p14:nvContentPartPr>
            <p14:xfrm>
              <a:off x="9008217" y="6287538"/>
              <a:ext cx="22320" cy="9360"/>
            </p14:xfrm>
          </p:contentPart>
        </mc:Choice>
        <mc:Fallback xmlns="">
          <p:pic>
            <p:nvPicPr>
              <p:cNvPr id="81" name="Рукописный ввод 80">
                <a:extLst>
                  <a:ext uri="{FF2B5EF4-FFF2-40B4-BE49-F238E27FC236}">
                    <a16:creationId xmlns:a16="http://schemas.microsoft.com/office/drawing/2014/main" id="{8926B75B-963E-8A49-AE8F-4A649857687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972217" y="6251538"/>
                <a:ext cx="939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" name="Рукописный ввод 81">
                <a:extLst>
                  <a:ext uri="{FF2B5EF4-FFF2-40B4-BE49-F238E27FC236}">
                    <a16:creationId xmlns:a16="http://schemas.microsoft.com/office/drawing/2014/main" id="{B642BB0E-1882-7F41-97B1-D7AE195F285B}"/>
                  </a:ext>
                </a:extLst>
              </p14:cNvPr>
              <p14:cNvContentPartPr/>
              <p14:nvPr/>
            </p14:nvContentPartPr>
            <p14:xfrm>
              <a:off x="8981577" y="6256218"/>
              <a:ext cx="360" cy="360"/>
            </p14:xfrm>
          </p:contentPart>
        </mc:Choice>
        <mc:Fallback xmlns="">
          <p:pic>
            <p:nvPicPr>
              <p:cNvPr id="82" name="Рукописный ввод 81">
                <a:extLst>
                  <a:ext uri="{FF2B5EF4-FFF2-40B4-BE49-F238E27FC236}">
                    <a16:creationId xmlns:a16="http://schemas.microsoft.com/office/drawing/2014/main" id="{B642BB0E-1882-7F41-97B1-D7AE195F285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45577" y="622057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D4BD122F-3F6D-2348-952A-8CD98050F999}"/>
                  </a:ext>
                </a:extLst>
              </p14:cNvPr>
              <p14:cNvContentPartPr/>
              <p14:nvPr/>
            </p14:nvContentPartPr>
            <p14:xfrm>
              <a:off x="8968257" y="6220938"/>
              <a:ext cx="360" cy="360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D4BD122F-3F6D-2348-952A-8CD98050F99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32257" y="618529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29F97119-6D03-1E4F-BEEC-AC41EAC8E29E}"/>
                  </a:ext>
                </a:extLst>
              </p14:cNvPr>
              <p14:cNvContentPartPr/>
              <p14:nvPr/>
            </p14:nvContentPartPr>
            <p14:xfrm>
              <a:off x="9008217" y="6225258"/>
              <a:ext cx="360" cy="360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29F97119-6D03-1E4F-BEEC-AC41EAC8E29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72217" y="618961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DBDD2020-D361-1244-9EBA-056D27FA195B}"/>
                  </a:ext>
                </a:extLst>
              </p14:cNvPr>
              <p14:cNvContentPartPr/>
              <p14:nvPr/>
            </p14:nvContentPartPr>
            <p14:xfrm>
              <a:off x="9052497" y="6212298"/>
              <a:ext cx="360" cy="360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DBDD2020-D361-1244-9EBA-056D27FA195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16497" y="617629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6" name="Рукописный ввод 85">
                <a:extLst>
                  <a:ext uri="{FF2B5EF4-FFF2-40B4-BE49-F238E27FC236}">
                    <a16:creationId xmlns:a16="http://schemas.microsoft.com/office/drawing/2014/main" id="{F0EDE710-69A9-FD42-9155-465AC733A043}"/>
                  </a:ext>
                </a:extLst>
              </p14:cNvPr>
              <p14:cNvContentPartPr/>
              <p14:nvPr/>
            </p14:nvContentPartPr>
            <p14:xfrm>
              <a:off x="8910657" y="6229938"/>
              <a:ext cx="360" cy="360"/>
            </p14:xfrm>
          </p:contentPart>
        </mc:Choice>
        <mc:Fallback xmlns="">
          <p:pic>
            <p:nvPicPr>
              <p:cNvPr id="86" name="Рукописный ввод 85">
                <a:extLst>
                  <a:ext uri="{FF2B5EF4-FFF2-40B4-BE49-F238E27FC236}">
                    <a16:creationId xmlns:a16="http://schemas.microsoft.com/office/drawing/2014/main" id="{F0EDE710-69A9-FD42-9155-465AC733A04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74657" y="61939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91104D92-CBFD-6E47-8864-C669A3395322}"/>
                  </a:ext>
                </a:extLst>
              </p14:cNvPr>
              <p14:cNvContentPartPr/>
              <p14:nvPr/>
            </p14:nvContentPartPr>
            <p14:xfrm>
              <a:off x="8954937" y="6220938"/>
              <a:ext cx="360" cy="360"/>
            </p14:xfrm>
          </p:contentPart>
        </mc:Choice>
        <mc:Fallback xmlns=""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91104D92-CBFD-6E47-8864-C669A339532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18937" y="618529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8" name="Рукописный ввод 87">
                <a:extLst>
                  <a:ext uri="{FF2B5EF4-FFF2-40B4-BE49-F238E27FC236}">
                    <a16:creationId xmlns:a16="http://schemas.microsoft.com/office/drawing/2014/main" id="{A7ED19D8-91A3-FE4D-9781-118CB48CD8D3}"/>
                  </a:ext>
                </a:extLst>
              </p14:cNvPr>
              <p14:cNvContentPartPr/>
              <p14:nvPr/>
            </p14:nvContentPartPr>
            <p14:xfrm>
              <a:off x="8950617" y="6203298"/>
              <a:ext cx="360" cy="360"/>
            </p14:xfrm>
          </p:contentPart>
        </mc:Choice>
        <mc:Fallback xmlns="">
          <p:pic>
            <p:nvPicPr>
              <p:cNvPr id="88" name="Рукописный ввод 87">
                <a:extLst>
                  <a:ext uri="{FF2B5EF4-FFF2-40B4-BE49-F238E27FC236}">
                    <a16:creationId xmlns:a16="http://schemas.microsoft.com/office/drawing/2014/main" id="{A7ED19D8-91A3-FE4D-9781-118CB48CD8D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14617" y="616729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9" name="Рукописный ввод 88">
                <a:extLst>
                  <a:ext uri="{FF2B5EF4-FFF2-40B4-BE49-F238E27FC236}">
                    <a16:creationId xmlns:a16="http://schemas.microsoft.com/office/drawing/2014/main" id="{B76FDD8A-7A61-8B43-940F-212E11B05C3D}"/>
                  </a:ext>
                </a:extLst>
              </p14:cNvPr>
              <p14:cNvContentPartPr/>
              <p14:nvPr/>
            </p14:nvContentPartPr>
            <p14:xfrm>
              <a:off x="8932617" y="6212298"/>
              <a:ext cx="360" cy="360"/>
            </p14:xfrm>
          </p:contentPart>
        </mc:Choice>
        <mc:Fallback xmlns="">
          <p:pic>
            <p:nvPicPr>
              <p:cNvPr id="89" name="Рукописный ввод 88">
                <a:extLst>
                  <a:ext uri="{FF2B5EF4-FFF2-40B4-BE49-F238E27FC236}">
                    <a16:creationId xmlns:a16="http://schemas.microsoft.com/office/drawing/2014/main" id="{B76FDD8A-7A61-8B43-940F-212E11B05C3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96977" y="617629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0" name="Рукописный ввод 89">
                <a:extLst>
                  <a:ext uri="{FF2B5EF4-FFF2-40B4-BE49-F238E27FC236}">
                    <a16:creationId xmlns:a16="http://schemas.microsoft.com/office/drawing/2014/main" id="{95D76FB2-007C-8E48-91A5-9AA02423E90E}"/>
                  </a:ext>
                </a:extLst>
              </p14:cNvPr>
              <p14:cNvContentPartPr/>
              <p14:nvPr/>
            </p14:nvContentPartPr>
            <p14:xfrm>
              <a:off x="9003537" y="6207618"/>
              <a:ext cx="360" cy="360"/>
            </p14:xfrm>
          </p:contentPart>
        </mc:Choice>
        <mc:Fallback xmlns="">
          <p:pic>
            <p:nvPicPr>
              <p:cNvPr id="90" name="Рукописный ввод 89">
                <a:extLst>
                  <a:ext uri="{FF2B5EF4-FFF2-40B4-BE49-F238E27FC236}">
                    <a16:creationId xmlns:a16="http://schemas.microsoft.com/office/drawing/2014/main" id="{95D76FB2-007C-8E48-91A5-9AA02423E90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67897" y="6171978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5E83A20-E90C-934D-8A4C-9E03B21BF29D}"/>
              </a:ext>
            </a:extLst>
          </p:cNvPr>
          <p:cNvSpPr txBox="1"/>
          <p:nvPr/>
        </p:nvSpPr>
        <p:spPr>
          <a:xfrm>
            <a:off x="6177755" y="3291929"/>
            <a:ext cx="508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Через французский язык в это время к нам попадают итальянские слова: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B17A5-F9BC-654A-98B5-5BB1E8789CDD}"/>
              </a:ext>
            </a:extLst>
          </p:cNvPr>
          <p:cNvSpPr txBox="1"/>
          <p:nvPr/>
        </p:nvSpPr>
        <p:spPr>
          <a:xfrm>
            <a:off x="7627782" y="474905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Браво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Опера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Вермишель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Макароны </a:t>
            </a:r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0DDD9E6E-14CF-114D-885F-06EED40EC4AD}"/>
              </a:ext>
            </a:extLst>
          </p:cNvPr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1" r="28155" b="30764"/>
          <a:stretch/>
        </p:blipFill>
        <p:spPr>
          <a:xfrm>
            <a:off x="5108790" y="4093388"/>
            <a:ext cx="2525453" cy="21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2">
            <a:extLst>
              <a:ext uri="{FF2B5EF4-FFF2-40B4-BE49-F238E27FC236}">
                <a16:creationId xmlns:a16="http://schemas.microsoft.com/office/drawing/2014/main" id="{9B1F58EC-BAF1-1E45-A59A-39AACEC6F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65" y="2750410"/>
            <a:ext cx="2176291" cy="1636089"/>
          </a:xfrm>
          <a:prstGeom prst="rect">
            <a:avLst/>
          </a:prstGeom>
        </p:spPr>
      </p:pic>
      <p:pic>
        <p:nvPicPr>
          <p:cNvPr id="50" name="Рисунок 50">
            <a:extLst>
              <a:ext uri="{FF2B5EF4-FFF2-40B4-BE49-F238E27FC236}">
                <a16:creationId xmlns:a16="http://schemas.microsoft.com/office/drawing/2014/main" id="{EBE03505-2779-0443-B474-16D2C6382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1428" r="10582" b="4242"/>
          <a:stretch/>
        </p:blipFill>
        <p:spPr>
          <a:xfrm flipH="1">
            <a:off x="2409008" y="2978523"/>
            <a:ext cx="1197096" cy="1546723"/>
          </a:xfrm>
          <a:prstGeom prst="rect">
            <a:avLst/>
          </a:prstGeom>
        </p:spPr>
      </p:pic>
      <p:pic>
        <p:nvPicPr>
          <p:cNvPr id="48" name="Рисунок 48">
            <a:extLst>
              <a:ext uri="{FF2B5EF4-FFF2-40B4-BE49-F238E27FC236}">
                <a16:creationId xmlns:a16="http://schemas.microsoft.com/office/drawing/2014/main" id="{02205E21-47B0-E944-82CA-392AE4028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9" y="3965920"/>
            <a:ext cx="2541847" cy="2531397"/>
          </a:xfrm>
          <a:prstGeom prst="rect">
            <a:avLst/>
          </a:prstGeom>
        </p:spPr>
      </p:pic>
      <p:pic>
        <p:nvPicPr>
          <p:cNvPr id="46" name="Рисунок 46">
            <a:extLst>
              <a:ext uri="{FF2B5EF4-FFF2-40B4-BE49-F238E27FC236}">
                <a16:creationId xmlns:a16="http://schemas.microsoft.com/office/drawing/2014/main" id="{35393AE6-07ED-4F45-B4D1-D1A48D112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39" y="5320852"/>
            <a:ext cx="2811616" cy="1501348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4DF5E50E-CC49-5442-8ED6-BB480A22C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9"/>
          <a:stretch/>
        </p:blipFill>
        <p:spPr>
          <a:xfrm>
            <a:off x="0" y="0"/>
            <a:ext cx="1104593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A39C3E-5AB7-9745-AFFF-C2C34F8E29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9"/>
          <a:stretch/>
        </p:blipFill>
        <p:spPr>
          <a:xfrm flipH="1">
            <a:off x="11087407" y="-1"/>
            <a:ext cx="110459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529616-9233-524C-8D58-6854753A1DA0}"/>
              </a:ext>
            </a:extLst>
          </p:cNvPr>
          <p:cNvSpPr txBox="1"/>
          <p:nvPr/>
        </p:nvSpPr>
        <p:spPr>
          <a:xfrm>
            <a:off x="848832" y="144425"/>
            <a:ext cx="102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Современное время характеризуется большим количеством </a:t>
            </a:r>
            <a:r>
              <a:rPr lang="ru-RU" b="1"/>
              <a:t>англицизмов</a:t>
            </a:r>
          </a:p>
          <a:p>
            <a:pPr algn="ctr"/>
            <a:r>
              <a:rPr lang="ru-RU"/>
              <a:t> ( слов пришедших к нам из английского языка)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041F7BD-CBF6-DD4E-9C9A-7023E96F5B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17504" r="6900" b="8017"/>
          <a:stretch/>
        </p:blipFill>
        <p:spPr>
          <a:xfrm>
            <a:off x="2018412" y="4801208"/>
            <a:ext cx="2143215" cy="18647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E41A0C-E719-7248-8106-9C3C01A1C13D}"/>
              </a:ext>
            </a:extLst>
          </p:cNvPr>
          <p:cNvSpPr txBox="1"/>
          <p:nvPr/>
        </p:nvSpPr>
        <p:spPr>
          <a:xfrm>
            <a:off x="1660603" y="935181"/>
            <a:ext cx="9311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>
                <a:solidFill>
                  <a:srgbClr val="3D464A"/>
                </a:solidFill>
                <a:effectLst/>
                <a:latin typeface="Open Sans"/>
              </a:rPr>
              <a:t>Слова заимствованные из английского стали появляться в Русском языке потому, что люди стали больше путешествовать, появился Интернет, развиваются связи между странами, английский язык становится международным языком общения. </a:t>
            </a:r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1FC8AE-6930-4140-A49E-7B514589C7E9}"/>
              </a:ext>
            </a:extLst>
          </p:cNvPr>
          <p:cNvSpPr txBox="1"/>
          <p:nvPr/>
        </p:nvSpPr>
        <p:spPr>
          <a:xfrm>
            <a:off x="2933393" y="2170527"/>
            <a:ext cx="767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В разных сферах жизни мы используем английские слова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8483C7-A67A-B647-B8D1-7B0A15548750}"/>
              </a:ext>
            </a:extLst>
          </p:cNvPr>
          <p:cNvSpPr txBox="1"/>
          <p:nvPr/>
        </p:nvSpPr>
        <p:spPr>
          <a:xfrm>
            <a:off x="9747396" y="3786582"/>
            <a:ext cx="12824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66767C"/>
                </a:solidFill>
                <a:effectLst/>
                <a:latin typeface="Open Sans"/>
              </a:rPr>
              <a:t>Быт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тостер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джемпер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джинсы </a:t>
            </a:r>
          </a:p>
          <a:p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ланч</a:t>
            </a:r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6289A8-C93D-C141-88D3-EB1DED1F2C81}"/>
              </a:ext>
            </a:extLst>
          </p:cNvPr>
          <p:cNvSpPr txBox="1"/>
          <p:nvPr/>
        </p:nvSpPr>
        <p:spPr>
          <a:xfrm>
            <a:off x="7623458" y="4732003"/>
            <a:ext cx="27910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66767C"/>
                </a:solidFill>
                <a:effectLst/>
                <a:latin typeface="Open Sans"/>
              </a:rPr>
              <a:t>Электроника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принтер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браузер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сканнер</a:t>
            </a:r>
            <a:endParaRPr lang="ru-RU">
              <a:solidFill>
                <a:srgbClr val="66767C"/>
              </a:solidFill>
              <a:latin typeface="Open Sans"/>
            </a:endParaRPr>
          </a:p>
          <a:p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ноутбук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интернет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компьютер </a:t>
            </a:r>
            <a:br>
              <a:rPr lang="ru-RU"/>
            </a:br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72AF08-0206-D74C-BCB0-0659C488EF2D}"/>
              </a:ext>
            </a:extLst>
          </p:cNvPr>
          <p:cNvSpPr txBox="1"/>
          <p:nvPr/>
        </p:nvSpPr>
        <p:spPr>
          <a:xfrm>
            <a:off x="6624768" y="2534759"/>
            <a:ext cx="14209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66767C"/>
                </a:solidFill>
                <a:effectLst/>
                <a:latin typeface="Open Sans"/>
              </a:rPr>
              <a:t>Спорт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дайвинг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боулинг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байкер </a:t>
            </a:r>
          </a:p>
          <a:p>
            <a:r>
              <a:rPr lang="ru-RU">
                <a:solidFill>
                  <a:srgbClr val="66767C"/>
                </a:solidFill>
                <a:latin typeface="Open Sans"/>
              </a:rPr>
              <a:t>матч</a:t>
            </a: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футбол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сноуборд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скейтборд </a:t>
            </a:r>
            <a:br>
              <a:rPr lang="ru-RU"/>
            </a:br>
            <a:br>
              <a:rPr lang="ru-RU"/>
            </a:br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536F6F-60BA-3347-BF2D-A28A0A37E7F4}"/>
              </a:ext>
            </a:extLst>
          </p:cNvPr>
          <p:cNvSpPr txBox="1"/>
          <p:nvPr/>
        </p:nvSpPr>
        <p:spPr>
          <a:xfrm>
            <a:off x="1120513" y="4550627"/>
            <a:ext cx="16618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66767C"/>
                </a:solidFill>
                <a:effectLst/>
                <a:latin typeface="Open Sans"/>
              </a:rPr>
              <a:t>Профессии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брокер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секъюрити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риэлтор </a:t>
            </a:r>
          </a:p>
          <a:p>
            <a:r>
              <a:rPr lang="ru-RU">
                <a:solidFill>
                  <a:srgbClr val="66767C"/>
                </a:solidFill>
                <a:latin typeface="Open Sans"/>
              </a:rPr>
              <a:t>продюсер</a:t>
            </a: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аниматор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дизайнер</a:t>
            </a:r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B969F2-2475-D549-A610-96F4D64A1C39}"/>
              </a:ext>
            </a:extLst>
          </p:cNvPr>
          <p:cNvSpPr txBox="1"/>
          <p:nvPr/>
        </p:nvSpPr>
        <p:spPr>
          <a:xfrm>
            <a:off x="3965329" y="2685836"/>
            <a:ext cx="2188394" cy="287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>
                <a:solidFill>
                  <a:srgbClr val="66767C"/>
                </a:solidFill>
                <a:effectLst/>
                <a:latin typeface="Open Sans"/>
              </a:rPr>
              <a:t>Массовая культура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имидж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постер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хит джаз </a:t>
            </a:r>
          </a:p>
          <a:p>
            <a:r>
              <a:rPr lang="ru-RU">
                <a:solidFill>
                  <a:srgbClr val="66767C"/>
                </a:solidFill>
                <a:latin typeface="Open Sans"/>
              </a:rPr>
              <a:t>кроссворд</a:t>
            </a: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 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ток-шоу </a:t>
            </a:r>
          </a:p>
          <a:p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митинг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призент</a:t>
            </a:r>
            <a:br>
              <a:rPr lang="ru-RU"/>
            </a:br>
            <a:r>
              <a:rPr lang="ru-RU" b="0" i="0">
                <a:solidFill>
                  <a:srgbClr val="66767C"/>
                </a:solidFill>
                <a:effectLst/>
                <a:latin typeface="Open Sans"/>
              </a:rPr>
              <a:t>суперстар</a:t>
            </a: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2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F7A52BE6-0544-CA48-8057-2610F4CDB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r="2050" b="14281"/>
          <a:stretch/>
        </p:blipFill>
        <p:spPr>
          <a:xfrm>
            <a:off x="1860697" y="135512"/>
            <a:ext cx="8745279" cy="658697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159962C-396E-D147-A426-78D9DA5D7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9"/>
          <a:stretch/>
        </p:blipFill>
        <p:spPr>
          <a:xfrm>
            <a:off x="0" y="0"/>
            <a:ext cx="1104593" cy="6858000"/>
          </a:xfrm>
          <a:prstGeom prst="rect">
            <a:avLst/>
          </a:prstGeom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6B7C5C73-D796-754E-996D-33E693DD5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9"/>
          <a:stretch/>
        </p:blipFill>
        <p:spPr>
          <a:xfrm flipH="1">
            <a:off x="11087407" y="0"/>
            <a:ext cx="110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1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5C928CAA-C27C-F141-B3CB-83B63C1EA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5695" y="0"/>
            <a:ext cx="4676305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F3597D9-5577-474C-B30D-A0656D86D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630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CA543-41FC-8F4B-8AA4-6CF9C5E49C49}"/>
              </a:ext>
            </a:extLst>
          </p:cNvPr>
          <p:cNvSpPr txBox="1"/>
          <p:nvPr/>
        </p:nvSpPr>
        <p:spPr>
          <a:xfrm>
            <a:off x="7293028" y="3098059"/>
            <a:ext cx="37036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 </a:t>
            </a:r>
            <a:r>
              <a:rPr lang="ru-RU" sz="3600" b="1"/>
              <a:t>этимологический словарь.</a:t>
            </a:r>
          </a:p>
          <a:p>
            <a:pPr algn="ctr"/>
            <a:r>
              <a:rPr lang="ru-RU" sz="2800"/>
              <a:t>В нем в интересной и доступной форме описана история возникновения слов</a:t>
            </a: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8F3A34DF-F51D-9242-BDC0-E470102E2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7" y="950640"/>
            <a:ext cx="5418667" cy="5418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D78905-D641-404F-A15C-391D172020B4}"/>
              </a:ext>
            </a:extLst>
          </p:cNvPr>
          <p:cNvSpPr txBox="1"/>
          <p:nvPr/>
        </p:nvSpPr>
        <p:spPr>
          <a:xfrm>
            <a:off x="3907334" y="4277744"/>
            <a:ext cx="265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Этимологический</a:t>
            </a:r>
          </a:p>
          <a:p>
            <a:pPr algn="ctr"/>
            <a:endParaRPr lang="ru-RU" sz="2400" b="1"/>
          </a:p>
          <a:p>
            <a:pPr algn="ctr"/>
            <a:r>
              <a:rPr lang="ru-RU" sz="2400" b="1"/>
              <a:t>словарь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D2A32-F005-1F4A-BC8A-3B96A987E1A3}"/>
              </a:ext>
            </a:extLst>
          </p:cNvPr>
          <p:cNvSpPr txBox="1"/>
          <p:nvPr/>
        </p:nvSpPr>
        <p:spPr>
          <a:xfrm>
            <a:off x="7026994" y="862956"/>
            <a:ext cx="39697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/>
              <a:t>Интересно,что далеко не всегда удается легко понять происхождение слова,в этом случае нужно заглянуть </a:t>
            </a:r>
          </a:p>
        </p:txBody>
      </p:sp>
    </p:spTree>
    <p:extLst>
      <p:ext uri="{BB962C8B-B14F-4D97-AF65-F5344CB8AC3E}">
        <p14:creationId xmlns:p14="http://schemas.microsoft.com/office/powerpoint/2010/main" val="95679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9BC5D-B27D-B540-B028-33713B8CD557}"/>
              </a:ext>
            </a:extLst>
          </p:cNvPr>
          <p:cNvSpPr txBox="1"/>
          <p:nvPr/>
        </p:nvSpPr>
        <p:spPr>
          <a:xfrm>
            <a:off x="1380460" y="618460"/>
            <a:ext cx="96330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/>
              <a:t>ВЫВОД: гипотеза не подтвердилась.</a:t>
            </a:r>
          </a:p>
          <a:p>
            <a:pPr algn="l"/>
            <a:endParaRPr lang="ru-RU"/>
          </a:p>
        </p:txBody>
      </p:sp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85BF14F0-E251-B342-8AFB-40682F5EB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9"/>
          <a:stretch/>
        </p:blipFill>
        <p:spPr>
          <a:xfrm>
            <a:off x="-1" y="0"/>
            <a:ext cx="1104593" cy="6858000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56C7EBF1-AFC6-8E4A-BF26-FFA39AEB5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79"/>
          <a:stretch/>
        </p:blipFill>
        <p:spPr>
          <a:xfrm flipH="1">
            <a:off x="11087407" y="0"/>
            <a:ext cx="1104593" cy="6858000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4AED64FB-640A-AB43-B2BE-E0FC10234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t="-2093" r="22209"/>
          <a:stretch/>
        </p:blipFill>
        <p:spPr>
          <a:xfrm>
            <a:off x="5725343" y="1603345"/>
            <a:ext cx="4758068" cy="4957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CCE96-4123-FC47-BEE3-10BBA57E4B2C}"/>
              </a:ext>
            </a:extLst>
          </p:cNvPr>
          <p:cNvSpPr txBox="1"/>
          <p:nvPr/>
        </p:nvSpPr>
        <p:spPr>
          <a:xfrm>
            <a:off x="1767970" y="2206910"/>
            <a:ext cx="35698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/>
              <a:t>Заимствованные слова обогащают наш язык,придают ему выразительность.</a:t>
            </a:r>
          </a:p>
          <a:p>
            <a:pPr algn="ctr"/>
            <a:r>
              <a:rPr lang="ru-RU" sz="2800"/>
              <a:t>Но надо использовать их только там, где это необходимо,чтобы не засорять наш язык</a:t>
            </a:r>
          </a:p>
        </p:txBody>
      </p:sp>
    </p:spTree>
    <p:extLst>
      <p:ext uri="{BB962C8B-B14F-4D97-AF65-F5344CB8AC3E}">
        <p14:creationId xmlns:p14="http://schemas.microsoft.com/office/powerpoint/2010/main" val="239022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25FDA01-BE9D-7840-9E97-6CF6636EB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6305" cy="6858000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F95F5160-2856-AB4C-A8B0-F0965A06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5695" y="0"/>
            <a:ext cx="467630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1099C-50C3-D149-8D79-6D4278702957}"/>
              </a:ext>
            </a:extLst>
          </p:cNvPr>
          <p:cNvSpPr txBox="1"/>
          <p:nvPr/>
        </p:nvSpPr>
        <p:spPr>
          <a:xfrm>
            <a:off x="1689922" y="364268"/>
            <a:ext cx="88121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i="1"/>
              <a:t>ЦЕЛЬ</a:t>
            </a:r>
            <a:r>
              <a:rPr lang="ru-RU" sz="3200"/>
              <a:t> </a:t>
            </a:r>
            <a:r>
              <a:rPr lang="ru-RU" sz="3200" b="1" i="1"/>
              <a:t>ПРОЕКТА</a:t>
            </a:r>
            <a:r>
              <a:rPr lang="ru-RU" sz="3200"/>
              <a:t>: Выяснить почему и каким                                                                         образом в русском языке появились заимствованные ( иностранные ) слова</a:t>
            </a:r>
          </a:p>
          <a:p>
            <a:pPr algn="l"/>
            <a:endParaRPr lang="ru-RU" sz="3200"/>
          </a:p>
          <a:p>
            <a:pPr algn="l"/>
            <a:r>
              <a:rPr lang="ru-RU" sz="3200" b="1" i="1"/>
              <a:t>ОБЪЕКТ</a:t>
            </a:r>
            <a:r>
              <a:rPr lang="ru-RU" sz="3200"/>
              <a:t> </a:t>
            </a:r>
            <a:r>
              <a:rPr lang="ru-RU" sz="3200" b="1" i="1"/>
              <a:t>ИССЛЕДОВАНИЯ</a:t>
            </a:r>
            <a:r>
              <a:rPr lang="ru-RU" sz="3200"/>
              <a:t>: Иностранные слова в русском языке</a:t>
            </a:r>
          </a:p>
          <a:p>
            <a:pPr algn="l"/>
            <a:endParaRPr lang="ru-RU" sz="3200"/>
          </a:p>
          <a:p>
            <a:pPr algn="l"/>
            <a:r>
              <a:rPr lang="ru-RU" sz="3200" b="1" i="1"/>
              <a:t>ПРЕДМЕТ</a:t>
            </a:r>
            <a:r>
              <a:rPr lang="ru-RU" sz="3200"/>
              <a:t>  </a:t>
            </a:r>
            <a:r>
              <a:rPr lang="ru-RU" sz="3200" b="1" i="1"/>
              <a:t>ИССЛЕДОВАНИЯ</a:t>
            </a:r>
            <a:r>
              <a:rPr lang="ru-RU" sz="3200"/>
              <a:t>: Причины и способы заимствования слов</a:t>
            </a:r>
          </a:p>
          <a:p>
            <a:pPr algn="l"/>
            <a:endParaRPr lang="ru-RU" sz="3200"/>
          </a:p>
          <a:p>
            <a:pPr algn="l"/>
            <a:r>
              <a:rPr lang="ru-RU" sz="3200" b="1" i="1"/>
              <a:t>ГИПОТЕЗА</a:t>
            </a:r>
            <a:r>
              <a:rPr lang="ru-RU" sz="3200"/>
              <a:t>:  Мне кажется, что в русском языке можно обойтись без заимствований</a:t>
            </a:r>
          </a:p>
        </p:txBody>
      </p:sp>
    </p:spTree>
    <p:extLst>
      <p:ext uri="{BB962C8B-B14F-4D97-AF65-F5344CB8AC3E}">
        <p14:creationId xmlns:p14="http://schemas.microsoft.com/office/powerpoint/2010/main" val="36383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0F4EA6DD-C0BF-3449-858A-BB1C0EB77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40" y="0"/>
            <a:ext cx="4676305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9E890D2-B204-DE4C-A5AE-E9DC1FD9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5695" y="0"/>
            <a:ext cx="4676305" cy="6858000"/>
          </a:xfrm>
          <a:prstGeom prst="rect">
            <a:avLst/>
          </a:prstGeom>
        </p:spPr>
      </p:pic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02766301-4BB5-2E4E-B85E-23295D7EC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29" y="326512"/>
            <a:ext cx="6025537" cy="6025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B0B7E1-9F04-6448-BD51-5A14ECA609FA}"/>
              </a:ext>
            </a:extLst>
          </p:cNvPr>
          <p:cNvSpPr txBox="1"/>
          <p:nvPr/>
        </p:nvSpPr>
        <p:spPr>
          <a:xfrm>
            <a:off x="7515695" y="596627"/>
            <a:ext cx="32043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Заимствованными словами называют слова, которые попали в русский язык из других языков.</a:t>
            </a:r>
          </a:p>
          <a:p>
            <a:pPr algn="ctr"/>
            <a:r>
              <a:rPr lang="ru-RU"/>
              <a:t>Каждый день в своей речи мы употребляем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/>
              <a:t>Немецкие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/>
              <a:t>Английские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/>
              <a:t>Греческие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/>
              <a:t>Французские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/>
              <a:t>Итальянские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/>
              <a:t>Японские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/>
              <a:t>Латинские </a:t>
            </a:r>
          </a:p>
          <a:p>
            <a:pPr algn="ctr"/>
            <a:r>
              <a:rPr lang="ru-RU"/>
              <a:t>слова и иногда даже не знаем об этом!!!</a:t>
            </a:r>
          </a:p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FF596F-5235-9C47-94F9-27E4ADDB5BB8}"/>
              </a:ext>
            </a:extLst>
          </p:cNvPr>
          <p:cNvSpPr/>
          <p:nvPr/>
        </p:nvSpPr>
        <p:spPr>
          <a:xfrm>
            <a:off x="1271900" y="147024"/>
            <a:ext cx="1718930" cy="629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3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8CA5E8E2-D8BA-C644-A68D-49A8BEFB8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6305" cy="685800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734FE1B4-1166-7944-A4E2-E4D869BD2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-460"/>
          <a:stretch/>
        </p:blipFill>
        <p:spPr>
          <a:xfrm>
            <a:off x="1228002" y="3311530"/>
            <a:ext cx="2530736" cy="3234261"/>
          </a:xfrm>
          <a:prstGeom prst="rect">
            <a:avLst/>
          </a:prstGeom>
        </p:spPr>
      </p:pic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F7957BF6-8630-334F-9AEA-12A06A34C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3532" y="0"/>
            <a:ext cx="4676305" cy="6858000"/>
          </a:xfrm>
          <a:prstGeom prst="rect">
            <a:avLst/>
          </a:prstGeom>
        </p:spPr>
      </p:pic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4161341A-5A7D-AF43-9717-E40CDA6E62CF}"/>
              </a:ext>
            </a:extLst>
          </p:cNvPr>
          <p:cNvSpPr/>
          <p:nvPr/>
        </p:nvSpPr>
        <p:spPr>
          <a:xfrm rot="10579242">
            <a:off x="3696887" y="5106569"/>
            <a:ext cx="4178738" cy="1263402"/>
          </a:xfrm>
          <a:prstGeom prst="snip2DiagRect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78EFC92B-4131-3043-9464-AF7F1FE4D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43" y="3501309"/>
            <a:ext cx="3219450" cy="3219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C7DD3-0744-9A45-9094-71B2DA60A56B}"/>
              </a:ext>
            </a:extLst>
          </p:cNvPr>
          <p:cNvSpPr txBox="1"/>
          <p:nvPr/>
        </p:nvSpPr>
        <p:spPr>
          <a:xfrm>
            <a:off x="906425" y="209778"/>
            <a:ext cx="5307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8000"/>
              <a:t>Не</a:t>
            </a:r>
            <a:r>
              <a:rPr lang="ru-RU" sz="6000"/>
              <a:t> </a:t>
            </a:r>
            <a:r>
              <a:rPr lang="ru-RU" sz="8000"/>
              <a:t>верите?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F7BA2-3541-674A-9A7D-8D38A24962D4}"/>
              </a:ext>
            </a:extLst>
          </p:cNvPr>
          <p:cNvSpPr txBox="1"/>
          <p:nvPr/>
        </p:nvSpPr>
        <p:spPr>
          <a:xfrm>
            <a:off x="6453076" y="209778"/>
            <a:ext cx="381620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b="1" i="1" u="sng"/>
              <a:t>ЗА ЗАВТРАКОМ</a:t>
            </a:r>
            <a:r>
              <a:rPr lang="ru-RU" sz="4000" b="1" u="sng"/>
              <a:t>:</a:t>
            </a:r>
          </a:p>
          <a:p>
            <a:pPr algn="l"/>
            <a:r>
              <a:rPr lang="ru-RU" sz="2800"/>
              <a:t>Чай</a:t>
            </a:r>
            <a:r>
              <a:rPr lang="ru-RU"/>
              <a:t> (китайский)</a:t>
            </a:r>
          </a:p>
          <a:p>
            <a:pPr algn="l"/>
            <a:r>
              <a:rPr lang="ru-RU" sz="2800"/>
              <a:t>Кофе</a:t>
            </a:r>
            <a:r>
              <a:rPr lang="ru-RU"/>
              <a:t> (английский)</a:t>
            </a:r>
          </a:p>
          <a:p>
            <a:pPr algn="l"/>
            <a:r>
              <a:rPr lang="ru-RU" sz="2800"/>
              <a:t>Кекс</a:t>
            </a:r>
            <a:r>
              <a:rPr lang="ru-RU"/>
              <a:t> (английский)</a:t>
            </a:r>
          </a:p>
          <a:p>
            <a:pPr algn="l"/>
            <a:r>
              <a:rPr lang="ru-RU" sz="2800"/>
              <a:t>Какао</a:t>
            </a:r>
            <a:r>
              <a:rPr lang="ru-RU"/>
              <a:t> (американский)</a:t>
            </a:r>
          </a:p>
          <a:p>
            <a:pPr algn="l"/>
            <a:r>
              <a:rPr lang="ru-RU" sz="2800"/>
              <a:t>Мармелад</a:t>
            </a:r>
            <a:r>
              <a:rPr lang="ru-RU"/>
              <a:t> (французский)</a:t>
            </a:r>
          </a:p>
          <a:p>
            <a:pPr algn="l"/>
            <a:r>
              <a:rPr lang="ru-RU" sz="2800"/>
              <a:t>Бутерброд</a:t>
            </a:r>
            <a:r>
              <a:rPr lang="ru-RU"/>
              <a:t> ( немецкий)</a:t>
            </a:r>
          </a:p>
          <a:p>
            <a:pPr algn="l"/>
            <a:r>
              <a:rPr lang="ru-RU" sz="2800"/>
              <a:t>Сахар</a:t>
            </a:r>
            <a:r>
              <a:rPr lang="ru-RU"/>
              <a:t> ( индийский)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9EA32B-D5B2-CA40-AAA1-6525CFCE5B29}"/>
              </a:ext>
            </a:extLst>
          </p:cNvPr>
          <p:cNvSpPr txBox="1"/>
          <p:nvPr/>
        </p:nvSpPr>
        <p:spPr>
          <a:xfrm>
            <a:off x="3263598" y="1449482"/>
            <a:ext cx="39048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b="1" i="1" u="sng"/>
              <a:t>В ШКОЛЕ:</a:t>
            </a:r>
            <a:endParaRPr lang="ru-RU" b="1" i="1" u="sng"/>
          </a:p>
          <a:p>
            <a:pPr algn="l"/>
            <a:r>
              <a:rPr lang="ru-RU" sz="2800"/>
              <a:t>Карандаш</a:t>
            </a:r>
            <a:r>
              <a:rPr lang="ru-RU"/>
              <a:t> (тюркский)</a:t>
            </a:r>
          </a:p>
          <a:p>
            <a:pPr algn="l"/>
            <a:r>
              <a:rPr lang="ru-RU" sz="2800"/>
              <a:t>Школа</a:t>
            </a:r>
            <a:r>
              <a:rPr lang="ru-RU"/>
              <a:t> (греческий)</a:t>
            </a:r>
          </a:p>
          <a:p>
            <a:pPr algn="l"/>
            <a:r>
              <a:rPr lang="ru-RU" sz="2800"/>
              <a:t>Пенал </a:t>
            </a:r>
            <a:r>
              <a:rPr lang="ru-RU"/>
              <a:t>(немецкий)</a:t>
            </a:r>
          </a:p>
          <a:p>
            <a:pPr algn="l"/>
            <a:r>
              <a:rPr lang="ru-RU" sz="2800"/>
              <a:t>Портфель </a:t>
            </a:r>
            <a:r>
              <a:rPr lang="ru-RU"/>
              <a:t>(французский)</a:t>
            </a:r>
            <a:endParaRPr lang="ru-RU" sz="2800"/>
          </a:p>
          <a:p>
            <a:pPr algn="l"/>
            <a:r>
              <a:rPr lang="ru-RU" sz="2800"/>
              <a:t>Ранец </a:t>
            </a:r>
            <a:r>
              <a:rPr lang="ru-RU"/>
              <a:t>(немецкий)</a:t>
            </a:r>
            <a:endParaRPr lang="ru-RU" sz="2800"/>
          </a:p>
          <a:p>
            <a:pPr algn="l"/>
            <a:r>
              <a:rPr lang="ru-RU" sz="2800"/>
              <a:t>Тетрадь </a:t>
            </a:r>
            <a:r>
              <a:rPr lang="ru-RU"/>
              <a:t>(греческий)</a:t>
            </a:r>
            <a:endParaRPr lang="ru-RU" sz="2800"/>
          </a:p>
          <a:p>
            <a:pPr algn="l"/>
            <a:r>
              <a:rPr lang="ru-RU" sz="2800"/>
              <a:t>Альбом</a:t>
            </a:r>
            <a:r>
              <a:rPr lang="ru-RU"/>
              <a:t> (французский)</a:t>
            </a:r>
            <a:endParaRPr lang="ru-RU" sz="2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247DD-5F08-1D44-A401-56816945C52D}"/>
              </a:ext>
            </a:extLst>
          </p:cNvPr>
          <p:cNvSpPr txBox="1"/>
          <p:nvPr/>
        </p:nvSpPr>
        <p:spPr>
          <a:xfrm rot="10525482" flipV="1">
            <a:off x="4077674" y="5078129"/>
            <a:ext cx="3777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/>
              <a:t>ВСЕ ЭТИ СЛОВА ИНОСТРАНЦЫ!!!</a:t>
            </a:r>
          </a:p>
        </p:txBody>
      </p:sp>
    </p:spTree>
    <p:extLst>
      <p:ext uri="{BB962C8B-B14F-4D97-AF65-F5344CB8AC3E}">
        <p14:creationId xmlns:p14="http://schemas.microsoft.com/office/powerpoint/2010/main" val="290279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B257FFF6-3752-9C42-BD4A-515E95B0F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1" y="416994"/>
            <a:ext cx="1616561" cy="185345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927931A-8EC2-044D-9573-9900DE7B0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53" b="51178"/>
          <a:stretch/>
        </p:blipFill>
        <p:spPr>
          <a:xfrm>
            <a:off x="8264093" y="764541"/>
            <a:ext cx="2617222" cy="1577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E16FAD-2546-704B-BB0C-E26F873ED7ED}"/>
              </a:ext>
            </a:extLst>
          </p:cNvPr>
          <p:cNvSpPr txBox="1"/>
          <p:nvPr/>
        </p:nvSpPr>
        <p:spPr>
          <a:xfrm>
            <a:off x="1442250" y="170339"/>
            <a:ext cx="9226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Я провел исследование и узучил происхождение имён всех своих одноклассников и установил, что нас даже зовут не по-русски!!!</a:t>
            </a:r>
          </a:p>
          <a:p>
            <a:pPr algn="l"/>
            <a:endParaRPr lang="ru-RU"/>
          </a:p>
        </p:txBody>
      </p:sp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B44E9771-8DCE-B545-BCC6-B42F8ABAF1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43"/>
          <a:stretch/>
        </p:blipFill>
        <p:spPr>
          <a:xfrm flipH="1">
            <a:off x="11013557" y="0"/>
            <a:ext cx="1176420" cy="6858000"/>
          </a:xfrm>
          <a:prstGeom prst="rect">
            <a:avLst/>
          </a:prstGeom>
        </p:spPr>
      </p:pic>
      <p:pic>
        <p:nvPicPr>
          <p:cNvPr id="14" name="Рисунок 5">
            <a:extLst>
              <a:ext uri="{FF2B5EF4-FFF2-40B4-BE49-F238E27FC236}">
                <a16:creationId xmlns:a16="http://schemas.microsoft.com/office/drawing/2014/main" id="{36E42745-87CF-6842-962B-61888FA62F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51" b="-1381"/>
          <a:stretch/>
        </p:blipFill>
        <p:spPr>
          <a:xfrm>
            <a:off x="1081" y="0"/>
            <a:ext cx="1096535" cy="69526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AD7DF7-979D-5D48-A524-FCD37E67A367}"/>
              </a:ext>
            </a:extLst>
          </p:cNvPr>
          <p:cNvSpPr txBox="1"/>
          <p:nvPr/>
        </p:nvSpPr>
        <p:spPr>
          <a:xfrm>
            <a:off x="2712768" y="696116"/>
            <a:ext cx="5483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 Большинство имён  греческие по происхождению.</a:t>
            </a:r>
          </a:p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ACE6D-CD3F-2549-91FC-FB42AAB99871}"/>
              </a:ext>
            </a:extLst>
          </p:cNvPr>
          <p:cNvSpPr txBox="1"/>
          <p:nvPr/>
        </p:nvSpPr>
        <p:spPr>
          <a:xfrm>
            <a:off x="2355500" y="1000792"/>
            <a:ext cx="605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А имена Иван и Мария,которые встречаются во всех русских сказках на самом деле древнееврейские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59A26B5-F680-9F49-8B93-943D9C0A4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45351"/>
              </p:ext>
            </p:extLst>
          </p:nvPr>
        </p:nvGraphicFramePr>
        <p:xfrm>
          <a:off x="899811" y="2270448"/>
          <a:ext cx="104996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930">
                  <a:extLst>
                    <a:ext uri="{9D8B030D-6E8A-4147-A177-3AD203B41FA5}">
                      <a16:colId xmlns:a16="http://schemas.microsoft.com/office/drawing/2014/main" val="3741572161"/>
                    </a:ext>
                  </a:extLst>
                </a:gridCol>
                <a:gridCol w="2099930">
                  <a:extLst>
                    <a:ext uri="{9D8B030D-6E8A-4147-A177-3AD203B41FA5}">
                      <a16:colId xmlns:a16="http://schemas.microsoft.com/office/drawing/2014/main" val="3305215649"/>
                    </a:ext>
                  </a:extLst>
                </a:gridCol>
                <a:gridCol w="2099930">
                  <a:extLst>
                    <a:ext uri="{9D8B030D-6E8A-4147-A177-3AD203B41FA5}">
                      <a16:colId xmlns:a16="http://schemas.microsoft.com/office/drawing/2014/main" val="1696637520"/>
                    </a:ext>
                  </a:extLst>
                </a:gridCol>
                <a:gridCol w="2099930">
                  <a:extLst>
                    <a:ext uri="{9D8B030D-6E8A-4147-A177-3AD203B41FA5}">
                      <a16:colId xmlns:a16="http://schemas.microsoft.com/office/drawing/2014/main" val="2665353751"/>
                    </a:ext>
                  </a:extLst>
                </a:gridCol>
                <a:gridCol w="2099930">
                  <a:extLst>
                    <a:ext uri="{9D8B030D-6E8A-4147-A177-3AD203B41FA5}">
                      <a16:colId xmlns:a16="http://schemas.microsoft.com/office/drawing/2014/main" val="3988650453"/>
                    </a:ext>
                  </a:extLst>
                </a:gridCol>
              </a:tblGrid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Греческие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Древнееврейские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Латинские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Римские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Древнеперсидские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994918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Евгений, Егор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Иван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Наталья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Татьяна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Даша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138751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Кирилл, Денис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Даниил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Эмилия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04435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Арсений, Степан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Елизавета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9401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Андрей, Артем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Мария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264921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Дмитрий, Анастасия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295210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Вероника, Софья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06189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Полина, Алена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385542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Варвара, Екатерина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4006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Анфиса, Александра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67820"/>
                  </a:ext>
                </a:extLst>
              </a:tr>
              <a:tr h="1467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Елена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917024"/>
                  </a:ext>
                </a:extLst>
              </a:tr>
            </a:tbl>
          </a:graphicData>
        </a:graphic>
      </p:graphicFrame>
      <p:sp>
        <p:nvSpPr>
          <p:cNvPr id="9" name="Облако 8">
            <a:extLst>
              <a:ext uri="{FF2B5EF4-FFF2-40B4-BE49-F238E27FC236}">
                <a16:creationId xmlns:a16="http://schemas.microsoft.com/office/drawing/2014/main" id="{3AA3D465-E2A0-2F4A-9A2B-939A5D02E862}"/>
              </a:ext>
            </a:extLst>
          </p:cNvPr>
          <p:cNvSpPr/>
          <p:nvPr/>
        </p:nvSpPr>
        <p:spPr>
          <a:xfrm>
            <a:off x="7150445" y="3730256"/>
            <a:ext cx="3055110" cy="25783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3CC5B-B6D0-6542-AE88-2F5C603C57F8}"/>
              </a:ext>
            </a:extLst>
          </p:cNvPr>
          <p:cNvSpPr txBox="1"/>
          <p:nvPr/>
        </p:nvSpPr>
        <p:spPr>
          <a:xfrm rot="20171400">
            <a:off x="7531466" y="4341141"/>
            <a:ext cx="229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Единственным русским именем оказалось имя Олеся</a:t>
            </a:r>
          </a:p>
        </p:txBody>
      </p:sp>
    </p:spTree>
    <p:extLst>
      <p:ext uri="{BB962C8B-B14F-4D97-AF65-F5344CB8AC3E}">
        <p14:creationId xmlns:p14="http://schemas.microsoft.com/office/powerpoint/2010/main" val="129483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9">
            <a:extLst>
              <a:ext uri="{FF2B5EF4-FFF2-40B4-BE49-F238E27FC236}">
                <a16:creationId xmlns:a16="http://schemas.microsoft.com/office/drawing/2014/main" id="{32D6CB3A-B070-F94F-95A6-16A9070B7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29" y="3274488"/>
            <a:ext cx="2580937" cy="351264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95077B6-B440-3644-B787-B313DB635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5" b="1033"/>
          <a:stretch/>
        </p:blipFill>
        <p:spPr>
          <a:xfrm>
            <a:off x="0" y="0"/>
            <a:ext cx="1071105" cy="6787133"/>
          </a:xfrm>
          <a:prstGeom prst="rect">
            <a:avLst/>
          </a:prstGeom>
        </p:spPr>
      </p:pic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24FD6579-E878-A949-8DE6-F619786AA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562" b="-4005"/>
          <a:stretch/>
        </p:blipFill>
        <p:spPr>
          <a:xfrm flipH="1">
            <a:off x="11189487" y="0"/>
            <a:ext cx="1002512" cy="7132674"/>
          </a:xfrm>
          <a:prstGeom prst="rect">
            <a:avLst/>
          </a:prstGeom>
        </p:spPr>
      </p:pic>
      <p:pic>
        <p:nvPicPr>
          <p:cNvPr id="31" name="Рисунок 31">
            <a:extLst>
              <a:ext uri="{FF2B5EF4-FFF2-40B4-BE49-F238E27FC236}">
                <a16:creationId xmlns:a16="http://schemas.microsoft.com/office/drawing/2014/main" id="{B6F2F377-0EED-D748-8FC5-9D3365329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2" y="5403446"/>
            <a:ext cx="4614901" cy="1454554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B439E7D7-EBFE-C44C-B9F4-64E789392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5" y="659040"/>
            <a:ext cx="3002183" cy="4198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387187-A55F-774F-8B0E-05FE2652641D}"/>
              </a:ext>
            </a:extLst>
          </p:cNvPr>
          <p:cNvSpPr txBox="1"/>
          <p:nvPr/>
        </p:nvSpPr>
        <p:spPr>
          <a:xfrm>
            <a:off x="736932" y="162934"/>
            <a:ext cx="10870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/>
              <a:t>Но как и почему иностранные слова </a:t>
            </a:r>
          </a:p>
          <a:p>
            <a:pPr algn="ctr"/>
            <a:r>
              <a:rPr lang="ru-RU" sz="4000" b="1"/>
              <a:t> попали к нам?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7EFBC-C650-594A-B234-2506990C898D}"/>
              </a:ext>
            </a:extLst>
          </p:cNvPr>
          <p:cNvSpPr txBox="1"/>
          <p:nvPr/>
        </p:nvSpPr>
        <p:spPr>
          <a:xfrm>
            <a:off x="3539931" y="1355480"/>
            <a:ext cx="76495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/>
              <a:t>На протяжении всей своей истории русский народ ведет экономические, политические , культурные и другие связи с другими народами.</a:t>
            </a:r>
          </a:p>
          <a:p>
            <a:pPr algn="ctr"/>
            <a:r>
              <a:rPr lang="ru-RU" sz="2800"/>
              <a:t>В результате общения люди узнают новые понятия,  новые предметы, </a:t>
            </a:r>
          </a:p>
          <a:p>
            <a:pPr algn="ctr"/>
            <a:r>
              <a:rPr lang="ru-RU" sz="2800"/>
              <a:t>пробуют новую пищу . </a:t>
            </a:r>
            <a:endParaRPr lang="ru-RU"/>
          </a:p>
          <a:p>
            <a:pPr algn="l"/>
            <a:endParaRPr lang="ru-RU"/>
          </a:p>
          <a:p>
            <a:pPr algn="l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F3B7D-49E9-B040-B437-6934BF843921}"/>
              </a:ext>
            </a:extLst>
          </p:cNvPr>
          <p:cNvSpPr txBox="1"/>
          <p:nvPr/>
        </p:nvSpPr>
        <p:spPr>
          <a:xfrm>
            <a:off x="3249264" y="3972681"/>
            <a:ext cx="5845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/>
              <a:t>И как же назвать то,чего раньше не было?</a:t>
            </a:r>
          </a:p>
          <a:p>
            <a:pPr algn="ctr"/>
            <a:r>
              <a:rPr lang="ru-RU" sz="2800"/>
              <a:t>В этом случае заимствование выступает как спаситель</a:t>
            </a:r>
          </a:p>
        </p:txBody>
      </p:sp>
    </p:spTree>
    <p:extLst>
      <p:ext uri="{BB962C8B-B14F-4D97-AF65-F5344CB8AC3E}">
        <p14:creationId xmlns:p14="http://schemas.microsoft.com/office/powerpoint/2010/main" val="44729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5AC25C98-218B-2A45-B2E6-B686B702B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18" y="3570766"/>
            <a:ext cx="3859248" cy="2574962"/>
          </a:xfrm>
          <a:prstGeom prst="rect">
            <a:avLst/>
          </a:prstGeom>
        </p:spPr>
      </p:pic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C6DE6BF4-3143-A44E-BED7-6063C74B8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800" b="-2584"/>
          <a:stretch/>
        </p:blipFill>
        <p:spPr>
          <a:xfrm>
            <a:off x="0" y="-1"/>
            <a:ext cx="1178442" cy="7035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40429-A51F-9D4B-8796-412EBBBE0A97}"/>
              </a:ext>
            </a:extLst>
          </p:cNvPr>
          <p:cNvSpPr txBox="1"/>
          <p:nvPr/>
        </p:nvSpPr>
        <p:spPr>
          <a:xfrm>
            <a:off x="1107558" y="1013141"/>
            <a:ext cx="96401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sng">
                <a:solidFill>
                  <a:srgbClr val="000000"/>
                </a:solidFill>
                <a:effectLst/>
                <a:latin typeface="PT Sans"/>
              </a:rPr>
              <a:t>Главная причина заимствования</a:t>
            </a:r>
            <a:r>
              <a:rPr lang="ru-RU" b="0" i="0">
                <a:solidFill>
                  <a:srgbClr val="000000"/>
                </a:solidFill>
                <a:effectLst/>
                <a:latin typeface="PT Sans"/>
              </a:rPr>
              <a:t> – это наименование нового предмета</a:t>
            </a:r>
            <a:r>
              <a:rPr lang="ru-RU">
                <a:solidFill>
                  <a:srgbClr val="000000"/>
                </a:solidFill>
                <a:latin typeface="PT Sans"/>
              </a:rPr>
              <a:t>.</a:t>
            </a:r>
          </a:p>
          <a:p>
            <a:pPr algn="ctr"/>
            <a:endParaRPr lang="ru-RU">
              <a:solidFill>
                <a:srgbClr val="000000"/>
              </a:solidFill>
              <a:latin typeface="PT Sans"/>
            </a:endParaRPr>
          </a:p>
          <a:p>
            <a:pPr algn="ctr"/>
            <a:r>
              <a:rPr lang="ru-RU" i="0">
                <a:solidFill>
                  <a:srgbClr val="000000"/>
                </a:solidFill>
                <a:effectLst/>
                <a:latin typeface="PT Sans"/>
              </a:rPr>
              <a:t>(монитор,клавиатура)</a:t>
            </a:r>
          </a:p>
          <a:p>
            <a:pPr algn="ctr"/>
            <a:endParaRPr lang="ru-RU" i="0">
              <a:solidFill>
                <a:srgbClr val="000000"/>
              </a:solidFill>
              <a:effectLst/>
              <a:latin typeface="PT Sans"/>
            </a:endParaRPr>
          </a:p>
          <a:p>
            <a:pPr algn="ctr"/>
            <a:r>
              <a:rPr lang="ru-RU" b="1" i="0" u="sng">
                <a:solidFill>
                  <a:srgbClr val="000000"/>
                </a:solidFill>
                <a:effectLst/>
                <a:latin typeface="PT Sans"/>
              </a:rPr>
              <a:t> Еще одна причина</a:t>
            </a:r>
            <a:r>
              <a:rPr lang="ru-RU" b="0" i="0">
                <a:solidFill>
                  <a:srgbClr val="000000"/>
                </a:solidFill>
                <a:effectLst/>
                <a:latin typeface="PT Sans"/>
              </a:rPr>
              <a:t> кроется в том, что одним новым словом можно заменить  целое словосочетание .  </a:t>
            </a:r>
          </a:p>
          <a:p>
            <a:pPr algn="ctr"/>
            <a:endParaRPr lang="ru-RU" b="0" i="0">
              <a:solidFill>
                <a:srgbClr val="000000"/>
              </a:solidFill>
              <a:effectLst/>
              <a:latin typeface="PT Sans"/>
            </a:endParaRPr>
          </a:p>
          <a:p>
            <a:pPr algn="ctr"/>
            <a:r>
              <a:rPr lang="ru-RU">
                <a:solidFill>
                  <a:srgbClr val="000000"/>
                </a:solidFill>
                <a:latin typeface="PT Sans"/>
              </a:rPr>
              <a:t>(Рейтинг –положение в списке себе подобных)</a:t>
            </a:r>
          </a:p>
          <a:p>
            <a:pPr algn="ctr"/>
            <a:endParaRPr lang="ru-RU" b="0" i="0">
              <a:solidFill>
                <a:srgbClr val="000000"/>
              </a:solidFill>
              <a:effectLst/>
              <a:latin typeface="PT Sans"/>
            </a:endParaRPr>
          </a:p>
          <a:p>
            <a:endParaRPr lang="ru-RU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7AFC6134-B40D-A648-93DC-5F7ACFFD5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4" b="-4134"/>
          <a:stretch/>
        </p:blipFill>
        <p:spPr>
          <a:xfrm flipH="1">
            <a:off x="10933813" y="-1"/>
            <a:ext cx="1258186" cy="7141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156BE4-F5DA-BA41-BFBD-28D3028D6B76}"/>
              </a:ext>
            </a:extLst>
          </p:cNvPr>
          <p:cNvSpPr txBox="1"/>
          <p:nvPr/>
        </p:nvSpPr>
        <p:spPr>
          <a:xfrm>
            <a:off x="1005663" y="34490"/>
            <a:ext cx="10100931" cy="71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/>
              <a:t>Причины заимствования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7DB54-0988-6643-989E-66A17C4E472F}"/>
              </a:ext>
            </a:extLst>
          </p:cNvPr>
          <p:cNvSpPr txBox="1"/>
          <p:nvPr/>
        </p:nvSpPr>
        <p:spPr>
          <a:xfrm>
            <a:off x="1630328" y="4401326"/>
            <a:ext cx="46694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>
                <a:solidFill>
                  <a:srgbClr val="000000"/>
                </a:solidFill>
                <a:effectLst/>
                <a:latin typeface="PT Sans"/>
              </a:rPr>
              <a:t>Кроме того, </a:t>
            </a:r>
            <a:r>
              <a:rPr lang="ru-RU" b="1" i="0" u="sng">
                <a:solidFill>
                  <a:srgbClr val="000000"/>
                </a:solidFill>
                <a:effectLst/>
                <a:latin typeface="PT Sans"/>
              </a:rPr>
              <a:t>в некоторых случаях</a:t>
            </a:r>
            <a:r>
              <a:rPr lang="ru-RU" b="0" i="0">
                <a:solidFill>
                  <a:srgbClr val="000000"/>
                </a:solidFill>
                <a:effectLst/>
                <a:latin typeface="PT Sans"/>
              </a:rPr>
              <a:t> считается модным использовать иностранное слово  вместо русского.  Особенно это распространенной среди молодежи</a:t>
            </a:r>
          </a:p>
          <a:p>
            <a:pPr algn="ctr"/>
            <a:endParaRPr lang="ru-RU" b="0" i="0">
              <a:solidFill>
                <a:srgbClr val="000000"/>
              </a:solidFill>
              <a:effectLst/>
              <a:latin typeface="PT Sans"/>
            </a:endParaRPr>
          </a:p>
          <a:p>
            <a:pPr algn="ctr"/>
            <a:r>
              <a:rPr lang="ru-RU">
                <a:solidFill>
                  <a:srgbClr val="000000"/>
                </a:solidFill>
                <a:latin typeface="PT Sans"/>
              </a:rPr>
              <a:t>(гуглить –искать)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2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3">
            <a:extLst>
              <a:ext uri="{FF2B5EF4-FFF2-40B4-BE49-F238E27FC236}">
                <a16:creationId xmlns:a16="http://schemas.microsoft.com/office/drawing/2014/main" id="{E4B88984-1736-A54D-ADB8-4DBFDDB11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5" b="53402"/>
          <a:stretch/>
        </p:blipFill>
        <p:spPr>
          <a:xfrm flipH="1">
            <a:off x="1137680" y="3849144"/>
            <a:ext cx="2142462" cy="2940945"/>
          </a:xfrm>
          <a:prstGeom prst="rect">
            <a:avLst/>
          </a:prstGeom>
        </p:spPr>
      </p:pic>
      <p:pic>
        <p:nvPicPr>
          <p:cNvPr id="21" name="Рисунок 21">
            <a:extLst>
              <a:ext uri="{FF2B5EF4-FFF2-40B4-BE49-F238E27FC236}">
                <a16:creationId xmlns:a16="http://schemas.microsoft.com/office/drawing/2014/main" id="{257A6FF5-B9BA-A24A-AE23-8446CE8A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46335" r="46751" b="8862"/>
          <a:stretch/>
        </p:blipFill>
        <p:spPr>
          <a:xfrm>
            <a:off x="9312350" y="3787121"/>
            <a:ext cx="1821712" cy="2868672"/>
          </a:xfrm>
          <a:prstGeom prst="rect">
            <a:avLst/>
          </a:prstGeom>
        </p:spPr>
      </p:pic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9DDD02E8-1745-8442-82DB-F577571E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6" y="218188"/>
            <a:ext cx="2797692" cy="311808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2128E7E-AD4C-304A-97C8-642DF313F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800" b="-2584"/>
          <a:stretch/>
        </p:blipFill>
        <p:spPr>
          <a:xfrm>
            <a:off x="0" y="-3"/>
            <a:ext cx="1178442" cy="70352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7F71A-C9BB-9E44-A0C3-C01B7250C79F}"/>
              </a:ext>
            </a:extLst>
          </p:cNvPr>
          <p:cNvSpPr txBox="1"/>
          <p:nvPr/>
        </p:nvSpPr>
        <p:spPr>
          <a:xfrm>
            <a:off x="3535421" y="1405799"/>
            <a:ext cx="782183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                       </a:t>
            </a:r>
          </a:p>
          <a:p>
            <a:endParaRPr lang="ru-RU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2800" b="1" u="sng">
                <a:solidFill>
                  <a:srgbClr val="222222"/>
                </a:solidFill>
                <a:latin typeface="Tahoma" panose="020B0604030504040204" pitchFamily="34" charset="0"/>
              </a:rPr>
              <a:t>ГРЕЧЕСКИМИ</a:t>
            </a:r>
          </a:p>
          <a:p>
            <a:pPr algn="ctr"/>
            <a:r>
              <a:rPr lang="ru-RU" sz="2800" b="1" u="sng">
                <a:solidFill>
                  <a:srgbClr val="222222"/>
                </a:solidFill>
                <a:latin typeface="Tahoma" panose="020B0604030504040204" pitchFamily="34" charset="0"/>
              </a:rPr>
              <a:t>По происхождению</a:t>
            </a:r>
          </a:p>
          <a:p>
            <a:pPr algn="ctr"/>
            <a:r>
              <a:rPr lang="ru-RU">
                <a:solidFill>
                  <a:srgbClr val="222222"/>
                </a:solidFill>
                <a:latin typeface="Tahoma" panose="020B0604030504040204" pitchFamily="34" charset="0"/>
              </a:rPr>
              <a:t>являются</a:t>
            </a:r>
          </a:p>
          <a:p>
            <a:endParaRPr lang="ru-RU" b="0" i="0" u="sng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r>
              <a:rPr lang="ru-RU" u="sng">
                <a:solidFill>
                  <a:srgbClr val="222222"/>
                </a:solidFill>
                <a:latin typeface="Tahoma" panose="020B0604030504040204" pitchFamily="34" charset="0"/>
              </a:rPr>
              <a:t>названия</a:t>
            </a:r>
            <a:r>
              <a:rPr lang="ru-RU" b="0" i="0" u="sng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 бытовых предметов, овощей, фруктов:</a:t>
            </a:r>
          </a:p>
          <a:p>
            <a:r>
              <a:rPr lang="ru-RU" b="0" i="0" u="sng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22222"/>
                </a:solidFill>
                <a:latin typeface="Tahoma" panose="020B0604030504040204" pitchFamily="34" charset="0"/>
              </a:rPr>
              <a:t>Вишня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Огурец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22222"/>
                </a:solidFill>
                <a:latin typeface="Tahoma" panose="020B0604030504040204" pitchFamily="34" charset="0"/>
              </a:rPr>
              <a:t>Кукла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Лента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22222"/>
                </a:solidFill>
                <a:latin typeface="Tahoma" panose="020B0604030504040204" pitchFamily="34" charset="0"/>
              </a:rPr>
              <a:t>Баня</a:t>
            </a:r>
            <a:endParaRPr lang="ru-RU" b="0" i="0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endParaRPr lang="ru-RU"/>
          </a:p>
        </p:txBody>
      </p:sp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66478F45-718A-D046-A3B1-FB033BAAD8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800" b="-2584"/>
          <a:stretch/>
        </p:blipFill>
        <p:spPr>
          <a:xfrm flipH="1">
            <a:off x="11013558" y="-2"/>
            <a:ext cx="1178442" cy="7035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660ADC-A792-5E4F-BC3A-97D5830BAEBD}"/>
              </a:ext>
            </a:extLst>
          </p:cNvPr>
          <p:cNvSpPr txBox="1"/>
          <p:nvPr/>
        </p:nvSpPr>
        <p:spPr>
          <a:xfrm>
            <a:off x="3988981" y="102779"/>
            <a:ext cx="614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000" b="1" i="1" u="sng"/>
              <a:t>Этапы заимствования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7B72C-EFE5-D64E-ACD1-717D6BB65746}"/>
              </a:ext>
            </a:extLst>
          </p:cNvPr>
          <p:cNvSpPr txBox="1"/>
          <p:nvPr/>
        </p:nvSpPr>
        <p:spPr>
          <a:xfrm>
            <a:off x="6674109" y="382082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sng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слова, связанные с наукой: </a:t>
            </a:r>
          </a:p>
          <a:p>
            <a:endParaRPr lang="ru-RU" b="0" i="0" u="sng">
              <a:solidFill>
                <a:srgbClr val="222222"/>
              </a:solidFill>
              <a:effectLst/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Грамматика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22222"/>
                </a:solidFill>
                <a:latin typeface="Tahoma" panose="020B0604030504040204" pitchFamily="34" charset="0"/>
              </a:rPr>
              <a:t>Математика</a:t>
            </a:r>
            <a:r>
              <a:rPr lang="ru-RU" b="0" i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22222"/>
                </a:solidFill>
                <a:latin typeface="Tahoma" panose="020B0604030504040204" pitchFamily="34" charset="0"/>
              </a:rPr>
              <a:t>История</a:t>
            </a:r>
            <a:r>
              <a:rPr lang="ru-RU" b="0" i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философия</a:t>
            </a:r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Рукописный ввод 27">
                <a:extLst>
                  <a:ext uri="{FF2B5EF4-FFF2-40B4-BE49-F238E27FC236}">
                    <a16:creationId xmlns:a16="http://schemas.microsoft.com/office/drawing/2014/main" id="{A1E3B61B-3295-C246-B2F9-96C79F2581DC}"/>
                  </a:ext>
                </a:extLst>
              </p14:cNvPr>
              <p14:cNvContentPartPr/>
              <p14:nvPr/>
            </p14:nvContentPartPr>
            <p14:xfrm>
              <a:off x="2767613" y="3820827"/>
              <a:ext cx="723600" cy="2943635"/>
            </p14:xfrm>
          </p:contentPart>
        </mc:Choice>
        <mc:Fallback xmlns="">
          <p:pic>
            <p:nvPicPr>
              <p:cNvPr id="27" name="Рукописный ввод 27">
                <a:extLst>
                  <a:ext uri="{FF2B5EF4-FFF2-40B4-BE49-F238E27FC236}">
                    <a16:creationId xmlns:a16="http://schemas.microsoft.com/office/drawing/2014/main" id="{A1E3B61B-3295-C246-B2F9-96C79F2581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7973" y="3731190"/>
                <a:ext cx="903240" cy="3123270"/>
              </a:xfrm>
              <a:prstGeom prst="rect">
                <a:avLst/>
              </a:prstGeom>
            </p:spPr>
          </p:pic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B03B661B-DBC0-E942-8B5B-D658F73F0864}"/>
              </a:ext>
            </a:extLst>
          </p:cNvPr>
          <p:cNvSpPr txBox="1"/>
          <p:nvPr/>
        </p:nvSpPr>
        <p:spPr>
          <a:xfrm>
            <a:off x="2717236" y="787979"/>
            <a:ext cx="8296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 Самым большим влиянием на язык Древней Руси было влияние греческого языка.</a:t>
            </a:r>
          </a:p>
          <a:p>
            <a:pPr algn="ctr"/>
            <a:r>
              <a:rPr lang="ru-RU" b="0" i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       Киевская Русь вела оживленную торговлю с Византией.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1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11">
            <a:extLst>
              <a:ext uri="{FF2B5EF4-FFF2-40B4-BE49-F238E27FC236}">
                <a16:creationId xmlns:a16="http://schemas.microsoft.com/office/drawing/2014/main" id="{93D37B66-0465-2341-AD75-61C302899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87" y="676966"/>
            <a:ext cx="2934403" cy="2390995"/>
          </a:xfrm>
          <a:prstGeom prst="rect">
            <a:avLst/>
          </a:prstGeom>
        </p:spPr>
      </p:pic>
      <p:pic>
        <p:nvPicPr>
          <p:cNvPr id="109" name="Рисунок 109">
            <a:extLst>
              <a:ext uri="{FF2B5EF4-FFF2-40B4-BE49-F238E27FC236}">
                <a16:creationId xmlns:a16="http://schemas.microsoft.com/office/drawing/2014/main" id="{1510EE08-F201-284A-AAE1-43616FEE4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16" y="3313598"/>
            <a:ext cx="2163064" cy="2659180"/>
          </a:xfrm>
          <a:prstGeom prst="rect">
            <a:avLst/>
          </a:prstGeom>
        </p:spPr>
      </p:pic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9FC44BEF-C241-324D-AC31-02EF2C75D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3663" b="-1809"/>
          <a:stretch/>
        </p:blipFill>
        <p:spPr>
          <a:xfrm flipH="1">
            <a:off x="10960395" y="0"/>
            <a:ext cx="1231605" cy="6982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EB29E3-73A8-7C41-BD6F-0052F3BC6F0C}"/>
              </a:ext>
            </a:extLst>
          </p:cNvPr>
          <p:cNvSpPr txBox="1"/>
          <p:nvPr/>
        </p:nvSpPr>
        <p:spPr>
          <a:xfrm>
            <a:off x="1141200" y="202499"/>
            <a:ext cx="1036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u="sng"/>
              <a:t>В период правления Петра l началось активное проникновение европейской культуры в Россию.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94CDFA-3D09-9746-8E40-66EC6B7895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3663" b="-1809"/>
          <a:stretch/>
        </p:blipFill>
        <p:spPr>
          <a:xfrm>
            <a:off x="0" y="-1"/>
            <a:ext cx="1231605" cy="6982047"/>
          </a:xfrm>
          <a:prstGeom prst="rect">
            <a:avLst/>
          </a:prstGeom>
        </p:spPr>
      </p:pic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BD88092C-9328-F44D-9992-642512485F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1" r="11752" b="-237"/>
          <a:stretch/>
        </p:blipFill>
        <p:spPr>
          <a:xfrm>
            <a:off x="1142335" y="2094223"/>
            <a:ext cx="4837815" cy="45850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Рукописный ввод 54">
                <a:extLst>
                  <a:ext uri="{FF2B5EF4-FFF2-40B4-BE49-F238E27FC236}">
                    <a16:creationId xmlns:a16="http://schemas.microsoft.com/office/drawing/2014/main" id="{2DB19245-3D84-D842-ACBF-505A6517054E}"/>
                  </a:ext>
                </a:extLst>
              </p14:cNvPr>
              <p14:cNvContentPartPr/>
              <p14:nvPr/>
            </p14:nvContentPartPr>
            <p14:xfrm>
              <a:off x="6133815" y="5296598"/>
              <a:ext cx="360" cy="360"/>
            </p14:xfrm>
          </p:contentPart>
        </mc:Choice>
        <mc:Fallback xmlns="">
          <p:pic>
            <p:nvPicPr>
              <p:cNvPr id="54" name="Рукописный ввод 54">
                <a:extLst>
                  <a:ext uri="{FF2B5EF4-FFF2-40B4-BE49-F238E27FC236}">
                    <a16:creationId xmlns:a16="http://schemas.microsoft.com/office/drawing/2014/main" id="{2DB19245-3D84-D842-ACBF-505A651705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4175" y="5206958"/>
                <a:ext cx="18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" name="Рукописный ввод 71">
                <a:extLst>
                  <a:ext uri="{FF2B5EF4-FFF2-40B4-BE49-F238E27FC236}">
                    <a16:creationId xmlns:a16="http://schemas.microsoft.com/office/drawing/2014/main" id="{5D088C58-AADB-B341-9309-59E08DEACC65}"/>
                  </a:ext>
                </a:extLst>
              </p14:cNvPr>
              <p14:cNvContentPartPr/>
              <p14:nvPr/>
            </p14:nvContentPartPr>
            <p14:xfrm>
              <a:off x="1064964" y="1715668"/>
              <a:ext cx="5131440" cy="3120840"/>
            </p14:xfrm>
          </p:contentPart>
        </mc:Choice>
        <mc:Fallback xmlns="">
          <p:pic>
            <p:nvPicPr>
              <p:cNvPr id="71" name="Рукописный ввод 71">
                <a:extLst>
                  <a:ext uri="{FF2B5EF4-FFF2-40B4-BE49-F238E27FC236}">
                    <a16:creationId xmlns:a16="http://schemas.microsoft.com/office/drawing/2014/main" id="{5D088C58-AADB-B341-9309-59E08DEACC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5324" y="1626028"/>
                <a:ext cx="5311080" cy="33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5" name="Рукописный ввод 75">
                <a:extLst>
                  <a:ext uri="{FF2B5EF4-FFF2-40B4-BE49-F238E27FC236}">
                    <a16:creationId xmlns:a16="http://schemas.microsoft.com/office/drawing/2014/main" id="{DCABAB96-1617-9A4A-94A5-5B648C46E908}"/>
                  </a:ext>
                </a:extLst>
              </p14:cNvPr>
              <p14:cNvContentPartPr/>
              <p14:nvPr/>
            </p14:nvContentPartPr>
            <p14:xfrm>
              <a:off x="5182284" y="2198788"/>
              <a:ext cx="840600" cy="2511720"/>
            </p14:xfrm>
          </p:contentPart>
        </mc:Choice>
        <mc:Fallback xmlns="">
          <p:pic>
            <p:nvPicPr>
              <p:cNvPr id="75" name="Рукописный ввод 75">
                <a:extLst>
                  <a:ext uri="{FF2B5EF4-FFF2-40B4-BE49-F238E27FC236}">
                    <a16:creationId xmlns:a16="http://schemas.microsoft.com/office/drawing/2014/main" id="{DCABAB96-1617-9A4A-94A5-5B648C46E9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92284" y="2108788"/>
                <a:ext cx="1020240" cy="26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7" name="Рукописный ввод 77">
                <a:extLst>
                  <a:ext uri="{FF2B5EF4-FFF2-40B4-BE49-F238E27FC236}">
                    <a16:creationId xmlns:a16="http://schemas.microsoft.com/office/drawing/2014/main" id="{58F275A1-7542-7942-9ED4-FBF4A1B1904B}"/>
                  </a:ext>
                </a:extLst>
              </p14:cNvPr>
              <p14:cNvContentPartPr/>
              <p14:nvPr/>
            </p14:nvContentPartPr>
            <p14:xfrm>
              <a:off x="5072844" y="2165308"/>
              <a:ext cx="1151280" cy="2327400"/>
            </p14:xfrm>
          </p:contentPart>
        </mc:Choice>
        <mc:Fallback xmlns="">
          <p:pic>
            <p:nvPicPr>
              <p:cNvPr id="77" name="Рукописный ввод 77">
                <a:extLst>
                  <a:ext uri="{FF2B5EF4-FFF2-40B4-BE49-F238E27FC236}">
                    <a16:creationId xmlns:a16="http://schemas.microsoft.com/office/drawing/2014/main" id="{58F275A1-7542-7942-9ED4-FBF4A1B190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3204" y="2075308"/>
                <a:ext cx="1330920" cy="25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Рукописный ввод 79">
                <a:extLst>
                  <a:ext uri="{FF2B5EF4-FFF2-40B4-BE49-F238E27FC236}">
                    <a16:creationId xmlns:a16="http://schemas.microsoft.com/office/drawing/2014/main" id="{D9C3243E-04B0-DB44-9DC1-799ABDDD582B}"/>
                  </a:ext>
                </a:extLst>
              </p14:cNvPr>
              <p14:cNvContentPartPr/>
              <p14:nvPr/>
            </p14:nvContentPartPr>
            <p14:xfrm>
              <a:off x="5969604" y="4836148"/>
              <a:ext cx="254880" cy="1901160"/>
            </p14:xfrm>
          </p:contentPart>
        </mc:Choice>
        <mc:Fallback xmlns="">
          <p:pic>
            <p:nvPicPr>
              <p:cNvPr id="80" name="Рукописный ввод 79">
                <a:extLst>
                  <a:ext uri="{FF2B5EF4-FFF2-40B4-BE49-F238E27FC236}">
                    <a16:creationId xmlns:a16="http://schemas.microsoft.com/office/drawing/2014/main" id="{D9C3243E-04B0-DB44-9DC1-799ABDDD58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79964" y="4746508"/>
                <a:ext cx="434520" cy="20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1" name="Рукописный ввод 81">
                <a:extLst>
                  <a:ext uri="{FF2B5EF4-FFF2-40B4-BE49-F238E27FC236}">
                    <a16:creationId xmlns:a16="http://schemas.microsoft.com/office/drawing/2014/main" id="{8A276136-F676-EC47-A709-D2DB337765E8}"/>
                  </a:ext>
                </a:extLst>
              </p14:cNvPr>
              <p14:cNvContentPartPr/>
              <p14:nvPr/>
            </p14:nvContentPartPr>
            <p14:xfrm>
              <a:off x="6022524" y="4643188"/>
              <a:ext cx="143280" cy="1243440"/>
            </p14:xfrm>
          </p:contentPart>
        </mc:Choice>
        <mc:Fallback xmlns="">
          <p:pic>
            <p:nvPicPr>
              <p:cNvPr id="81" name="Рукописный ввод 81">
                <a:extLst>
                  <a:ext uri="{FF2B5EF4-FFF2-40B4-BE49-F238E27FC236}">
                    <a16:creationId xmlns:a16="http://schemas.microsoft.com/office/drawing/2014/main" id="{8A276136-F676-EC47-A709-D2DB337765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32524" y="4553188"/>
                <a:ext cx="322920" cy="14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9" name="Рукописный ввод 89">
                <a:extLst>
                  <a:ext uri="{FF2B5EF4-FFF2-40B4-BE49-F238E27FC236}">
                    <a16:creationId xmlns:a16="http://schemas.microsoft.com/office/drawing/2014/main" id="{25DEC0E7-2C49-9241-9DD5-58C0B6A43F34}"/>
                  </a:ext>
                </a:extLst>
              </p14:cNvPr>
              <p14:cNvContentPartPr/>
              <p14:nvPr/>
            </p14:nvContentPartPr>
            <p14:xfrm>
              <a:off x="1063080" y="4003342"/>
              <a:ext cx="5399640" cy="2711160"/>
            </p14:xfrm>
          </p:contentPart>
        </mc:Choice>
        <mc:Fallback xmlns="">
          <p:pic>
            <p:nvPicPr>
              <p:cNvPr id="89" name="Рукописный ввод 89">
                <a:extLst>
                  <a:ext uri="{FF2B5EF4-FFF2-40B4-BE49-F238E27FC236}">
                    <a16:creationId xmlns:a16="http://schemas.microsoft.com/office/drawing/2014/main" id="{25DEC0E7-2C49-9241-9DD5-58C0B6A43F3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3080" y="3913342"/>
                <a:ext cx="5579280" cy="28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5" name="Рукописный ввод 95">
                <a:extLst>
                  <a:ext uri="{FF2B5EF4-FFF2-40B4-BE49-F238E27FC236}">
                    <a16:creationId xmlns:a16="http://schemas.microsoft.com/office/drawing/2014/main" id="{D3CC1621-5FC4-A040-BE26-DD0DB7B8391F}"/>
                  </a:ext>
                </a:extLst>
              </p14:cNvPr>
              <p14:cNvContentPartPr/>
              <p14:nvPr/>
            </p14:nvContentPartPr>
            <p14:xfrm>
              <a:off x="6281640" y="2662702"/>
              <a:ext cx="133200" cy="1238400"/>
            </p14:xfrm>
          </p:contentPart>
        </mc:Choice>
        <mc:Fallback xmlns="">
          <p:pic>
            <p:nvPicPr>
              <p:cNvPr id="95" name="Рукописный ввод 95">
                <a:extLst>
                  <a:ext uri="{FF2B5EF4-FFF2-40B4-BE49-F238E27FC236}">
                    <a16:creationId xmlns:a16="http://schemas.microsoft.com/office/drawing/2014/main" id="{D3CC1621-5FC4-A040-BE26-DD0DB7B839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2000" y="2573062"/>
                <a:ext cx="312840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" name="Рукописный ввод 102">
                <a:extLst>
                  <a:ext uri="{FF2B5EF4-FFF2-40B4-BE49-F238E27FC236}">
                    <a16:creationId xmlns:a16="http://schemas.microsoft.com/office/drawing/2014/main" id="{0BB372F4-7788-8945-BC53-98FA21ABDF39}"/>
                  </a:ext>
                </a:extLst>
              </p14:cNvPr>
              <p14:cNvContentPartPr/>
              <p14:nvPr/>
            </p14:nvContentPartPr>
            <p14:xfrm>
              <a:off x="2878844" y="1994673"/>
              <a:ext cx="2639520" cy="421200"/>
            </p14:xfrm>
          </p:contentPart>
        </mc:Choice>
        <mc:Fallback xmlns="">
          <p:pic>
            <p:nvPicPr>
              <p:cNvPr id="102" name="Рукописный ввод 102">
                <a:extLst>
                  <a:ext uri="{FF2B5EF4-FFF2-40B4-BE49-F238E27FC236}">
                    <a16:creationId xmlns:a16="http://schemas.microsoft.com/office/drawing/2014/main" id="{0BB372F4-7788-8945-BC53-98FA21ABDF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88856" y="1905033"/>
                <a:ext cx="2819136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" name="Рукописный ввод 104">
                <a:extLst>
                  <a:ext uri="{FF2B5EF4-FFF2-40B4-BE49-F238E27FC236}">
                    <a16:creationId xmlns:a16="http://schemas.microsoft.com/office/drawing/2014/main" id="{60B38A13-521E-7F4F-873D-5C2FE560B172}"/>
                  </a:ext>
                </a:extLst>
              </p14:cNvPr>
              <p14:cNvContentPartPr/>
              <p14:nvPr/>
            </p14:nvContentPartPr>
            <p14:xfrm>
              <a:off x="1141200" y="2006913"/>
              <a:ext cx="938520" cy="2081029"/>
            </p14:xfrm>
          </p:contentPart>
        </mc:Choice>
        <mc:Fallback xmlns="">
          <p:pic>
            <p:nvPicPr>
              <p:cNvPr id="104" name="Рукописный ввод 104">
                <a:extLst>
                  <a:ext uri="{FF2B5EF4-FFF2-40B4-BE49-F238E27FC236}">
                    <a16:creationId xmlns:a16="http://schemas.microsoft.com/office/drawing/2014/main" id="{60B38A13-521E-7F4F-873D-5C2FE560B17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1200" y="1916919"/>
                <a:ext cx="1118160" cy="2260658"/>
              </a:xfrm>
              <a:prstGeom prst="rect">
                <a:avLst/>
              </a:prstGeom>
            </p:spPr>
          </p:pic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C117037A-3FFA-8249-8DFC-4BBFE96C764A}"/>
              </a:ext>
            </a:extLst>
          </p:cNvPr>
          <p:cNvSpPr txBox="1"/>
          <p:nvPr/>
        </p:nvSpPr>
        <p:spPr>
          <a:xfrm>
            <a:off x="6147423" y="1271837"/>
            <a:ext cx="2506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u="sng"/>
              <a:t>ИЗ ГОЛЛАНДСКОГО:</a:t>
            </a:r>
          </a:p>
          <a:p>
            <a:pPr algn="l"/>
            <a:endParaRPr lang="ru-RU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Матрос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Гавань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Флаг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Руль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Компас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8DE2ED9-D55C-6843-A34A-D01292999283}"/>
              </a:ext>
            </a:extLst>
          </p:cNvPr>
          <p:cNvSpPr txBox="1"/>
          <p:nvPr/>
        </p:nvSpPr>
        <p:spPr>
          <a:xfrm>
            <a:off x="8887261" y="3941453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u="sng"/>
              <a:t>ИЗ НЕМЕЦКОГО:</a:t>
            </a:r>
          </a:p>
          <a:p>
            <a:pPr algn="l"/>
            <a:endParaRPr lang="ru-RU" b="1" u="sng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Солдат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Шторм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Командир</a:t>
            </a:r>
            <a:r>
              <a:rPr lang="ru-RU" b="1" u="sng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Галстук</a:t>
            </a:r>
            <a:r>
              <a:rPr lang="ru-RU" b="1" u="sng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/>
              <a:t>Картофель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C7A85-9BF2-E34B-81F3-19075A60AEC4}"/>
              </a:ext>
            </a:extLst>
          </p:cNvPr>
          <p:cNvSpPr txBox="1"/>
          <p:nvPr/>
        </p:nvSpPr>
        <p:spPr>
          <a:xfrm>
            <a:off x="3647609" y="605358"/>
            <a:ext cx="553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Перо l развивал мореходство и благодаря его связям с Голландией наш язык обогатился такими словами как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C9AC1-E0BB-E741-B909-A2BE8794EB1C}"/>
              </a:ext>
            </a:extLst>
          </p:cNvPr>
          <p:cNvSpPr txBox="1"/>
          <p:nvPr/>
        </p:nvSpPr>
        <p:spPr>
          <a:xfrm>
            <a:off x="6133815" y="5909607"/>
            <a:ext cx="4905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Интересно будет заметить,что сам император требовал не употреблять в своей речи иностранных слов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5225B-BFA1-F843-AB70-369C33F49CB5}"/>
              </a:ext>
            </a:extLst>
          </p:cNvPr>
          <p:cNvSpPr txBox="1"/>
          <p:nvPr/>
        </p:nvSpPr>
        <p:spPr>
          <a:xfrm>
            <a:off x="6440738" y="3268399"/>
            <a:ext cx="498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Много слов в этот период приходит к нам из немецкого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3237834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25</cp:revision>
  <dcterms:modified xsi:type="dcterms:W3CDTF">2018-12-27T10:39:42Z</dcterms:modified>
</cp:coreProperties>
</file>